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8"/>
  </p:notesMasterIdLst>
  <p:sldIdLst>
    <p:sldId id="256" r:id="rId2"/>
    <p:sldId id="315" r:id="rId3"/>
    <p:sldId id="257" r:id="rId4"/>
    <p:sldId id="258" r:id="rId5"/>
    <p:sldId id="303" r:id="rId6"/>
    <p:sldId id="261" r:id="rId7"/>
    <p:sldId id="263" r:id="rId8"/>
    <p:sldId id="262" r:id="rId9"/>
    <p:sldId id="310" r:id="rId10"/>
    <p:sldId id="304" r:id="rId11"/>
    <p:sldId id="305" r:id="rId12"/>
    <p:sldId id="306" r:id="rId13"/>
    <p:sldId id="307" r:id="rId14"/>
    <p:sldId id="308" r:id="rId15"/>
    <p:sldId id="267" r:id="rId16"/>
    <p:sldId id="265" r:id="rId17"/>
    <p:sldId id="311" r:id="rId18"/>
    <p:sldId id="312" r:id="rId19"/>
    <p:sldId id="274" r:id="rId20"/>
    <p:sldId id="309" r:id="rId21"/>
    <p:sldId id="283" r:id="rId22"/>
    <p:sldId id="314" r:id="rId23"/>
    <p:sldId id="313" r:id="rId24"/>
    <p:sldId id="316" r:id="rId25"/>
    <p:sldId id="317" r:id="rId26"/>
    <p:sldId id="318" r:id="rId27"/>
  </p:sldIdLst>
  <p:sldSz cx="9144000" cy="5143500" type="screen16x9"/>
  <p:notesSz cx="6858000" cy="9144000"/>
  <p:embeddedFontLst>
    <p:embeddedFont>
      <p:font typeface="Abel" panose="020B0604020202020204" charset="0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Oxanium" panose="020B0604020202020204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62F930-4DDF-4F78-BEF7-72C6E53BF069}">
  <a:tblStyle styleId="{D962F930-4DDF-4F78-BEF7-72C6E53BF0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jpg>
</file>

<file path=ppt/media/image3.jp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5" name="Google Shape;202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6" name="Google Shape;202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1" name="Google Shape;20231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2" name="Google Shape;20232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9310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1" name="Google Shape;20231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2" name="Google Shape;20232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0861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1" name="Google Shape;20231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2" name="Google Shape;20232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33628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1" name="Google Shape;20231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2" name="Google Shape;20232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6367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5" name="Google Shape;20585;g1081b965b23_1_8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86" name="Google Shape;20586;g1081b965b23_1_8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5" name="Google Shape;20445;g1081b965b23_1_5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46" name="Google Shape;20446;g1081b965b23_1_5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5" name="Google Shape;20445;g1081b965b23_1_5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46" name="Google Shape;20446;g1081b965b23_1_5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56096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5" name="Google Shape;20445;g1081b965b23_1_5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46" name="Google Shape;20446;g1081b965b23_1_5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9879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0" name="Google Shape;20980;g1081b965b23_3_57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81" name="Google Shape;20981;g1081b965b23_3_57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1" name="Google Shape;20231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2" name="Google Shape;20232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4452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1" name="Google Shape;20231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2" name="Google Shape;20232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4" name="Google Shape;23184;gb1fa4ddd8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5" name="Google Shape;23185;gb1fa4ddd8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4" name="Google Shape;23184;gb1fa4ddd8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5" name="Google Shape;23185;gb1fa4ddd8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53229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4" name="Google Shape;23184;gb1fa4ddd8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5" name="Google Shape;23185;gb1fa4ddd8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4676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7" name="Google Shape;20237;g1084fde483a_0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8" name="Google Shape;20238;g1084fde483a_0_1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1" name="Google Shape;20231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2" name="Google Shape;20232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8357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2" name="Google Shape;20292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93" name="Google Shape;20293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5" name="Google Shape;20365;g1081b965b23_1_1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6" name="Google Shape;20366;g1081b965b23_1_1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7" name="Google Shape;20297;g1003d90df7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98" name="Google Shape;20298;g1003d90df7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5" name="Google Shape;20585;g1081b965b23_1_8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86" name="Google Shape;20586;g1081b965b23_1_8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7197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1" name="Google Shape;20231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2" name="Google Shape;20232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3509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100" y="1399950"/>
            <a:ext cx="7704000" cy="18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rot="-546">
            <a:off x="2683650" y="3239227"/>
            <a:ext cx="3776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19875" y="-432150"/>
            <a:ext cx="8631425" cy="5603450"/>
            <a:chOff x="219875" y="-432150"/>
            <a:chExt cx="8631425" cy="5603450"/>
          </a:xfrm>
        </p:grpSpPr>
        <p:sp>
          <p:nvSpPr>
            <p:cNvPr id="13" name="Google Shape;13;p2"/>
            <p:cNvSpPr/>
            <p:nvPr/>
          </p:nvSpPr>
          <p:spPr>
            <a:xfrm>
              <a:off x="7763275" y="3238950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592050" y="-16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87725" y="9982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 flipH="1">
              <a:off x="3910502" y="3807"/>
              <a:ext cx="358782" cy="1048931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996125" y="3238950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456013" y="4024850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135950" y="-412950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16875" y="-432150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19875" y="-1625"/>
              <a:ext cx="332275" cy="2537175"/>
            </a:xfrm>
            <a:custGeom>
              <a:avLst/>
              <a:gdLst/>
              <a:ahLst/>
              <a:cxnLst/>
              <a:rect l="l" t="t" r="r" b="b"/>
              <a:pathLst>
                <a:path w="13291" h="101487" fill="none" extrusionOk="0">
                  <a:moveTo>
                    <a:pt x="1" y="1"/>
                  </a:moveTo>
                  <a:lnTo>
                    <a:pt x="1" y="31272"/>
                  </a:lnTo>
                  <a:lnTo>
                    <a:pt x="13290" y="44561"/>
                  </a:lnTo>
                  <a:lnTo>
                    <a:pt x="13290" y="10148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398438" y="4053625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 flipH="1">
              <a:off x="4130327" y="-156976"/>
              <a:ext cx="441684" cy="1224887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 flipH="1">
              <a:off x="3695275" y="401099"/>
              <a:ext cx="46" cy="651639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879100" y="3238950"/>
              <a:ext cx="25" cy="354325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-419267" y="-1273021"/>
            <a:ext cx="8259108" cy="7887418"/>
            <a:chOff x="-419267" y="-1273021"/>
            <a:chExt cx="8259108" cy="7887418"/>
          </a:xfrm>
        </p:grpSpPr>
        <p:grpSp>
          <p:nvGrpSpPr>
            <p:cNvPr id="27" name="Google Shape;27;p2"/>
            <p:cNvGrpSpPr/>
            <p:nvPr/>
          </p:nvGrpSpPr>
          <p:grpSpPr>
            <a:xfrm>
              <a:off x="-419267" y="3133688"/>
              <a:ext cx="3555286" cy="3480710"/>
              <a:chOff x="367000" y="3270000"/>
              <a:chExt cx="1028550" cy="1006975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" name="Google Shape;331;p2"/>
            <p:cNvGrpSpPr/>
            <p:nvPr/>
          </p:nvGrpSpPr>
          <p:grpSpPr>
            <a:xfrm>
              <a:off x="5236462" y="3879092"/>
              <a:ext cx="2208167" cy="2078246"/>
              <a:chOff x="1425100" y="3295850"/>
              <a:chExt cx="1004900" cy="945775"/>
            </a:xfrm>
          </p:grpSpPr>
          <p:sp>
            <p:nvSpPr>
              <p:cNvPr id="332" name="Google Shape;332;p2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4" name="Google Shape;644;p2"/>
            <p:cNvGrpSpPr/>
            <p:nvPr/>
          </p:nvGrpSpPr>
          <p:grpSpPr>
            <a:xfrm>
              <a:off x="5322646" y="-1273021"/>
              <a:ext cx="2517194" cy="2479952"/>
              <a:chOff x="885350" y="1936275"/>
              <a:chExt cx="1010475" cy="995525"/>
            </a:xfrm>
          </p:grpSpPr>
          <p:sp>
            <p:nvSpPr>
              <p:cNvPr id="645" name="Google Shape;645;p2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59" name="Google Shape;12059;p1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60" name="Google Shape;12060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2061" name="Google Shape;12061;p19"/>
          <p:cNvSpPr txBox="1">
            <a:spLocks noGrp="1"/>
          </p:cNvSpPr>
          <p:nvPr>
            <p:ph type="title" idx="2"/>
          </p:nvPr>
        </p:nvSpPr>
        <p:spPr>
          <a:xfrm>
            <a:off x="720000" y="150921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2" name="Google Shape;12062;p19"/>
          <p:cNvSpPr txBox="1">
            <a:spLocks noGrp="1"/>
          </p:cNvSpPr>
          <p:nvPr>
            <p:ph type="subTitle" idx="1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3" name="Google Shape;12063;p19"/>
          <p:cNvSpPr txBox="1">
            <a:spLocks noGrp="1"/>
          </p:cNvSpPr>
          <p:nvPr>
            <p:ph type="title" idx="3"/>
          </p:nvPr>
        </p:nvSpPr>
        <p:spPr>
          <a:xfrm>
            <a:off x="3403800" y="1509225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4" name="Google Shape;12064;p19"/>
          <p:cNvSpPr txBox="1">
            <a:spLocks noGrp="1"/>
          </p:cNvSpPr>
          <p:nvPr>
            <p:ph type="subTitle" idx="4"/>
          </p:nvPr>
        </p:nvSpPr>
        <p:spPr>
          <a:xfrm>
            <a:off x="3403800" y="4000816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5" name="Google Shape;12065;p19"/>
          <p:cNvSpPr txBox="1">
            <a:spLocks noGrp="1"/>
          </p:cNvSpPr>
          <p:nvPr>
            <p:ph type="title" idx="5"/>
          </p:nvPr>
        </p:nvSpPr>
        <p:spPr>
          <a:xfrm>
            <a:off x="6087600" y="150921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6" name="Google Shape;12066;p19"/>
          <p:cNvSpPr txBox="1">
            <a:spLocks noGrp="1"/>
          </p:cNvSpPr>
          <p:nvPr>
            <p:ph type="subTitle" idx="6"/>
          </p:nvPr>
        </p:nvSpPr>
        <p:spPr>
          <a:xfrm>
            <a:off x="60876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7" name="Google Shape;12067;p19"/>
          <p:cNvSpPr/>
          <p:nvPr/>
        </p:nvSpPr>
        <p:spPr>
          <a:xfrm>
            <a:off x="8855925" y="2235575"/>
            <a:ext cx="138400" cy="1621650"/>
          </a:xfrm>
          <a:custGeom>
            <a:avLst/>
            <a:gdLst/>
            <a:ahLst/>
            <a:cxnLst/>
            <a:rect l="l" t="t" r="r" b="b"/>
            <a:pathLst>
              <a:path w="5536" h="64866" fill="none" extrusionOk="0">
                <a:moveTo>
                  <a:pt x="5536" y="0"/>
                </a:moveTo>
                <a:lnTo>
                  <a:pt x="5536" y="32053"/>
                </a:lnTo>
                <a:lnTo>
                  <a:pt x="0" y="37587"/>
                </a:lnTo>
                <a:lnTo>
                  <a:pt x="0" y="6486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8" name="Google Shape;12068;p19"/>
          <p:cNvSpPr/>
          <p:nvPr/>
        </p:nvSpPr>
        <p:spPr>
          <a:xfrm>
            <a:off x="8994300" y="3190150"/>
            <a:ext cx="25" cy="907775"/>
          </a:xfrm>
          <a:custGeom>
            <a:avLst/>
            <a:gdLst/>
            <a:ahLst/>
            <a:cxnLst/>
            <a:rect l="l" t="t" r="r" b="b"/>
            <a:pathLst>
              <a:path w="1" h="36311" fill="none" extrusionOk="0">
                <a:moveTo>
                  <a:pt x="1" y="1"/>
                </a:moveTo>
                <a:lnTo>
                  <a:pt x="1" y="3631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9" name="Google Shape;12069;p19"/>
          <p:cNvSpPr/>
          <p:nvPr/>
        </p:nvSpPr>
        <p:spPr>
          <a:xfrm>
            <a:off x="8530650" y="2210850"/>
            <a:ext cx="233275" cy="1040125"/>
          </a:xfrm>
          <a:custGeom>
            <a:avLst/>
            <a:gdLst/>
            <a:ahLst/>
            <a:cxnLst/>
            <a:rect l="l" t="t" r="r" b="b"/>
            <a:pathLst>
              <a:path w="9331" h="41605" fill="none" extrusionOk="0">
                <a:moveTo>
                  <a:pt x="9330" y="1"/>
                </a:moveTo>
                <a:lnTo>
                  <a:pt x="9330" y="32275"/>
                </a:lnTo>
                <a:lnTo>
                  <a:pt x="1" y="416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0" name="Google Shape;12070;p19"/>
          <p:cNvSpPr/>
          <p:nvPr/>
        </p:nvSpPr>
        <p:spPr>
          <a:xfrm>
            <a:off x="8701325" y="3301250"/>
            <a:ext cx="25" cy="930625"/>
          </a:xfrm>
          <a:custGeom>
            <a:avLst/>
            <a:gdLst/>
            <a:ahLst/>
            <a:cxnLst/>
            <a:rect l="l" t="t" r="r" b="b"/>
            <a:pathLst>
              <a:path w="1" h="37225" fill="none" extrusionOk="0">
                <a:moveTo>
                  <a:pt x="0" y="1"/>
                </a:moveTo>
                <a:lnTo>
                  <a:pt x="0" y="3722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1" name="Google Shape;12071;p19"/>
          <p:cNvSpPr/>
          <p:nvPr/>
        </p:nvSpPr>
        <p:spPr>
          <a:xfrm>
            <a:off x="180350" y="3149475"/>
            <a:ext cx="262325" cy="1994025"/>
          </a:xfrm>
          <a:custGeom>
            <a:avLst/>
            <a:gdLst/>
            <a:ahLst/>
            <a:cxnLst/>
            <a:rect l="l" t="t" r="r" b="b"/>
            <a:pathLst>
              <a:path w="10493" h="79761" fill="none" extrusionOk="0">
                <a:moveTo>
                  <a:pt x="10493" y="1"/>
                </a:moveTo>
                <a:lnTo>
                  <a:pt x="10493" y="24442"/>
                </a:lnTo>
                <a:lnTo>
                  <a:pt x="0" y="34934"/>
                </a:lnTo>
                <a:lnTo>
                  <a:pt x="0" y="797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2" name="Google Shape;12072;p19"/>
          <p:cNvSpPr/>
          <p:nvPr/>
        </p:nvSpPr>
        <p:spPr>
          <a:xfrm>
            <a:off x="311475" y="4171950"/>
            <a:ext cx="25" cy="734950"/>
          </a:xfrm>
          <a:custGeom>
            <a:avLst/>
            <a:gdLst/>
            <a:ahLst/>
            <a:cxnLst/>
            <a:rect l="l" t="t" r="r" b="b"/>
            <a:pathLst>
              <a:path w="1" h="29398" fill="none" extrusionOk="0">
                <a:moveTo>
                  <a:pt x="1" y="1"/>
                </a:moveTo>
                <a:lnTo>
                  <a:pt x="1" y="293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73" name="Google Shape;12073;p19"/>
          <p:cNvGrpSpPr/>
          <p:nvPr/>
        </p:nvGrpSpPr>
        <p:grpSpPr>
          <a:xfrm>
            <a:off x="7071405" y="-405910"/>
            <a:ext cx="1229395" cy="1157061"/>
            <a:chOff x="1425100" y="3295850"/>
            <a:chExt cx="1004900" cy="945775"/>
          </a:xfrm>
        </p:grpSpPr>
        <p:sp>
          <p:nvSpPr>
            <p:cNvPr id="12074" name="Google Shape;12074;p19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19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19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19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19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19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19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19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19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19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19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19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19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19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19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19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19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19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19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19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19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19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19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19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19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19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19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19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19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19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19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19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19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19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19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19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19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19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19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19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19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19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19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19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19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19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19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19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19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19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19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19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19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19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19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19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19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19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19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19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19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19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19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19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19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19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19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19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19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19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19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19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19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19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19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19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19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19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19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19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19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19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19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19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19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19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19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19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19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19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19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19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19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19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19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19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19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19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19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19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19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19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19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19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19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19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19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19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19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19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19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19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19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19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19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19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19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19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19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19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19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19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19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19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19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19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19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19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19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19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19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19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19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19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19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19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19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19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19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19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19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19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19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19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19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19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19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19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19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19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19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19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19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19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19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19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19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19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19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19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19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19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19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19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19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19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19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19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19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19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19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19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19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19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19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19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19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19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19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19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19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19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19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19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19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19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19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19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19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19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19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19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19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19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19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19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19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19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19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19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19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19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19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19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19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19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19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19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19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19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19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19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19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19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19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19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19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19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19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19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19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19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19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19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19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19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19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19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19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19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19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19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19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19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19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19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19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19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19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19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19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19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19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19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19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19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19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19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19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19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19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19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19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19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19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19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19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19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19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19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19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19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19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19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19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19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19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19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19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19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19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19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19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19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19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19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19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19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19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19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19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19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19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19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19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19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19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19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19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19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19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19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19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19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19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19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19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19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19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19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19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19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19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19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19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19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19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19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19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19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19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19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6" name="Google Shape;12386;p19"/>
          <p:cNvGrpSpPr/>
          <p:nvPr/>
        </p:nvGrpSpPr>
        <p:grpSpPr>
          <a:xfrm>
            <a:off x="8389350" y="513700"/>
            <a:ext cx="1010475" cy="995525"/>
            <a:chOff x="885350" y="1936275"/>
            <a:chExt cx="1010475" cy="995525"/>
          </a:xfrm>
        </p:grpSpPr>
        <p:sp>
          <p:nvSpPr>
            <p:cNvPr id="12387" name="Google Shape;12387;p19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19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19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19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19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19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19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19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19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19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19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19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19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19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19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19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19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19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19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19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19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19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19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19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19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19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19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19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19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19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19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19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19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19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19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19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19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19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19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19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19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19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19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19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19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19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19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19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19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19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19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19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19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19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19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19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19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19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19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19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19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19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19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19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19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19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19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19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19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19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19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19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19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19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19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19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19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19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19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19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19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19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19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19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19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19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19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19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19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19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19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19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19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19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19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19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19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19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19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19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19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19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19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19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19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19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19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19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19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19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19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19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19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19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19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19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19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19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19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19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19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19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19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19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19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19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19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19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19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19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19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19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19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19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19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19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19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19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19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19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19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19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19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19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19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19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19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19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19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19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19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19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19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19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19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19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19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19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19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19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19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19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19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19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19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19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19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19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19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19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19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19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19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19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19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19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19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19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19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19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19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19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19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19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19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19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19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19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19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19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19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19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19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19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19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19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19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19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19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19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19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19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19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19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19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19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19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19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19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19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TITLE_AND_TWO_COLUMNS_1">
    <p:spTree>
      <p:nvGrpSpPr>
        <p:cNvPr id="1" name="Shape 14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36" name="Google Shape;14936;p2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37" name="Google Shape;14937;p23"/>
          <p:cNvSpPr txBox="1">
            <a:spLocks noGrp="1"/>
          </p:cNvSpPr>
          <p:nvPr>
            <p:ph type="subTitle" idx="1"/>
          </p:nvPr>
        </p:nvSpPr>
        <p:spPr>
          <a:xfrm>
            <a:off x="1290775" y="3972050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38" name="Google Shape;14938;p23"/>
          <p:cNvSpPr txBox="1">
            <a:spLocks noGrp="1"/>
          </p:cNvSpPr>
          <p:nvPr>
            <p:ph type="subTitle" idx="2"/>
          </p:nvPr>
        </p:nvSpPr>
        <p:spPr>
          <a:xfrm>
            <a:off x="4945650" y="3972050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39" name="Google Shape;14939;p23"/>
          <p:cNvSpPr txBox="1">
            <a:spLocks noGrp="1"/>
          </p:cNvSpPr>
          <p:nvPr>
            <p:ph type="title" hasCustomPrompt="1"/>
          </p:nvPr>
        </p:nvSpPr>
        <p:spPr>
          <a:xfrm>
            <a:off x="1290775" y="290097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940" name="Google Shape;14940;p23"/>
          <p:cNvSpPr txBox="1">
            <a:spLocks noGrp="1"/>
          </p:cNvSpPr>
          <p:nvPr>
            <p:ph type="title" idx="3" hasCustomPrompt="1"/>
          </p:nvPr>
        </p:nvSpPr>
        <p:spPr>
          <a:xfrm>
            <a:off x="4945650" y="290097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941" name="Google Shape;14941;p23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83" name="Google Shape;15783;p2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1">
    <p:spTree>
      <p:nvGrpSpPr>
        <p:cNvPr id="1" name="Shape 15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85" name="Google Shape;15785;p2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86" name="Google Shape;15786;p26"/>
          <p:cNvGrpSpPr/>
          <p:nvPr/>
        </p:nvGrpSpPr>
        <p:grpSpPr>
          <a:xfrm>
            <a:off x="-552477" y="-437200"/>
            <a:ext cx="10083363" cy="5847273"/>
            <a:chOff x="-552477" y="-437200"/>
            <a:chExt cx="10083363" cy="5847273"/>
          </a:xfrm>
        </p:grpSpPr>
        <p:sp>
          <p:nvSpPr>
            <p:cNvPr id="15787" name="Google Shape;15787;p26"/>
            <p:cNvSpPr/>
            <p:nvPr/>
          </p:nvSpPr>
          <p:spPr>
            <a:xfrm rot="5400000">
              <a:off x="7980600" y="2856788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26"/>
            <p:cNvSpPr/>
            <p:nvPr/>
          </p:nvSpPr>
          <p:spPr>
            <a:xfrm rot="5400000">
              <a:off x="7608750" y="35989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26"/>
            <p:cNvSpPr/>
            <p:nvPr/>
          </p:nvSpPr>
          <p:spPr>
            <a:xfrm>
              <a:off x="6243650" y="-158750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26"/>
            <p:cNvSpPr/>
            <p:nvPr/>
          </p:nvSpPr>
          <p:spPr>
            <a:xfrm>
              <a:off x="2726700" y="-236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26"/>
            <p:cNvSpPr/>
            <p:nvPr/>
          </p:nvSpPr>
          <p:spPr>
            <a:xfrm>
              <a:off x="2787400" y="1042050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26"/>
            <p:cNvSpPr/>
            <p:nvPr/>
          </p:nvSpPr>
          <p:spPr>
            <a:xfrm>
              <a:off x="6388675" y="664175"/>
              <a:ext cx="164600" cy="1179350"/>
            </a:xfrm>
            <a:custGeom>
              <a:avLst/>
              <a:gdLst/>
              <a:ahLst/>
              <a:cxnLst/>
              <a:rect l="l" t="t" r="r" b="b"/>
              <a:pathLst>
                <a:path w="6584" h="47174" fill="none" extrusionOk="0">
                  <a:moveTo>
                    <a:pt x="6583" y="0"/>
                  </a:moveTo>
                  <a:lnTo>
                    <a:pt x="1" y="6583"/>
                  </a:lnTo>
                  <a:lnTo>
                    <a:pt x="1" y="4717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26"/>
            <p:cNvSpPr/>
            <p:nvPr/>
          </p:nvSpPr>
          <p:spPr>
            <a:xfrm>
              <a:off x="2840875" y="-4835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26"/>
            <p:cNvSpPr/>
            <p:nvPr/>
          </p:nvSpPr>
          <p:spPr>
            <a:xfrm rot="5400000">
              <a:off x="8212538" y="33270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26"/>
            <p:cNvSpPr/>
            <p:nvPr/>
          </p:nvSpPr>
          <p:spPr>
            <a:xfrm rot="5400000">
              <a:off x="8354663" y="35309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96" name="Google Shape;15796;p26"/>
            <p:cNvGrpSpPr/>
            <p:nvPr/>
          </p:nvGrpSpPr>
          <p:grpSpPr>
            <a:xfrm>
              <a:off x="601275" y="-437200"/>
              <a:ext cx="1028550" cy="1006975"/>
              <a:chOff x="367000" y="3270000"/>
              <a:chExt cx="1028550" cy="1006975"/>
            </a:xfrm>
          </p:grpSpPr>
          <p:sp>
            <p:nvSpPr>
              <p:cNvPr id="15797" name="Google Shape;15797;p26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8" name="Google Shape;15798;p26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9" name="Google Shape;15799;p26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0" name="Google Shape;15800;p26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1" name="Google Shape;15801;p26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2" name="Google Shape;15802;p26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3" name="Google Shape;15803;p26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4" name="Google Shape;15804;p26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5" name="Google Shape;15805;p26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6" name="Google Shape;15806;p26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7" name="Google Shape;15807;p26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8" name="Google Shape;15808;p26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9" name="Google Shape;15809;p26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0" name="Google Shape;15810;p26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1" name="Google Shape;15811;p26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2" name="Google Shape;15812;p26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3" name="Google Shape;15813;p26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4" name="Google Shape;15814;p26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5" name="Google Shape;15815;p26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6" name="Google Shape;15816;p26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7" name="Google Shape;15817;p26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8" name="Google Shape;15818;p26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9" name="Google Shape;15819;p26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0" name="Google Shape;15820;p26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1" name="Google Shape;15821;p26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2" name="Google Shape;15822;p26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3" name="Google Shape;15823;p26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4" name="Google Shape;15824;p26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5" name="Google Shape;15825;p26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6" name="Google Shape;15826;p26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7" name="Google Shape;15827;p26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8" name="Google Shape;15828;p26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9" name="Google Shape;15829;p26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0" name="Google Shape;15830;p26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1" name="Google Shape;15831;p26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2" name="Google Shape;15832;p26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3" name="Google Shape;15833;p26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4" name="Google Shape;15834;p26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5" name="Google Shape;15835;p26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6" name="Google Shape;15836;p26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7" name="Google Shape;15837;p26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8" name="Google Shape;15838;p26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9" name="Google Shape;15839;p26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0" name="Google Shape;15840;p26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1" name="Google Shape;15841;p26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2" name="Google Shape;15842;p26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3" name="Google Shape;15843;p26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4" name="Google Shape;15844;p26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5" name="Google Shape;15845;p26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6" name="Google Shape;15846;p26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7" name="Google Shape;15847;p26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8" name="Google Shape;15848;p26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9" name="Google Shape;15849;p26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0" name="Google Shape;15850;p26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1" name="Google Shape;15851;p26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2" name="Google Shape;15852;p26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3" name="Google Shape;15853;p26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4" name="Google Shape;15854;p26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5" name="Google Shape;15855;p26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6" name="Google Shape;15856;p26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7" name="Google Shape;15857;p26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8" name="Google Shape;15858;p26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9" name="Google Shape;15859;p26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0" name="Google Shape;15860;p26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1" name="Google Shape;15861;p26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2" name="Google Shape;15862;p26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3" name="Google Shape;15863;p26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4" name="Google Shape;15864;p26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5" name="Google Shape;15865;p26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6" name="Google Shape;15866;p26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7" name="Google Shape;15867;p26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8" name="Google Shape;15868;p26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9" name="Google Shape;15869;p26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0" name="Google Shape;15870;p26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1" name="Google Shape;15871;p26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2" name="Google Shape;15872;p26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3" name="Google Shape;15873;p26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4" name="Google Shape;15874;p26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5" name="Google Shape;15875;p26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6" name="Google Shape;15876;p26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7" name="Google Shape;15877;p26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8" name="Google Shape;15878;p26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9" name="Google Shape;15879;p26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0" name="Google Shape;15880;p26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1" name="Google Shape;15881;p26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2" name="Google Shape;15882;p26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3" name="Google Shape;15883;p26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4" name="Google Shape;15884;p26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5" name="Google Shape;15885;p26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6" name="Google Shape;15886;p26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7" name="Google Shape;15887;p26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8" name="Google Shape;15888;p26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9" name="Google Shape;15889;p26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0" name="Google Shape;15890;p26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1" name="Google Shape;15891;p26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2" name="Google Shape;15892;p26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3" name="Google Shape;15893;p26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4" name="Google Shape;15894;p26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5" name="Google Shape;15895;p26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6" name="Google Shape;15896;p26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7" name="Google Shape;15897;p26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8" name="Google Shape;15898;p26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9" name="Google Shape;15899;p26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0" name="Google Shape;15900;p26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1" name="Google Shape;15901;p26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2" name="Google Shape;15902;p26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3" name="Google Shape;15903;p26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4" name="Google Shape;15904;p26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5" name="Google Shape;15905;p26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6" name="Google Shape;15906;p26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7" name="Google Shape;15907;p26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8" name="Google Shape;15908;p26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9" name="Google Shape;15909;p26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0" name="Google Shape;15910;p26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1" name="Google Shape;15911;p26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2" name="Google Shape;15912;p26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3" name="Google Shape;15913;p26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4" name="Google Shape;15914;p26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5" name="Google Shape;15915;p26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6" name="Google Shape;15916;p26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7" name="Google Shape;15917;p26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8" name="Google Shape;15918;p26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9" name="Google Shape;15919;p26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0" name="Google Shape;15920;p26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1" name="Google Shape;15921;p26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2" name="Google Shape;15922;p26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3" name="Google Shape;15923;p26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4" name="Google Shape;15924;p26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5" name="Google Shape;15925;p26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6" name="Google Shape;15926;p26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7" name="Google Shape;15927;p26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8" name="Google Shape;15928;p26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9" name="Google Shape;15929;p26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0" name="Google Shape;15930;p26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1" name="Google Shape;15931;p26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2" name="Google Shape;15932;p26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3" name="Google Shape;15933;p26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4" name="Google Shape;15934;p26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5" name="Google Shape;15935;p26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6" name="Google Shape;15936;p26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7" name="Google Shape;15937;p26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8" name="Google Shape;15938;p26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9" name="Google Shape;15939;p26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0" name="Google Shape;15940;p26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1" name="Google Shape;15941;p26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2" name="Google Shape;15942;p26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3" name="Google Shape;15943;p26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4" name="Google Shape;15944;p26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5" name="Google Shape;15945;p26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6" name="Google Shape;15946;p26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7" name="Google Shape;15947;p26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8" name="Google Shape;15948;p26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9" name="Google Shape;15949;p26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0" name="Google Shape;15950;p26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1" name="Google Shape;15951;p26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2" name="Google Shape;15952;p26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3" name="Google Shape;15953;p26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4" name="Google Shape;15954;p26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5" name="Google Shape;15955;p26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6" name="Google Shape;15956;p26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7" name="Google Shape;15957;p26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8" name="Google Shape;15958;p26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9" name="Google Shape;15959;p26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0" name="Google Shape;15960;p26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1" name="Google Shape;15961;p26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2" name="Google Shape;15962;p26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3" name="Google Shape;15963;p26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4" name="Google Shape;15964;p26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5" name="Google Shape;15965;p26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6" name="Google Shape;15966;p26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7" name="Google Shape;15967;p26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8" name="Google Shape;15968;p26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9" name="Google Shape;15969;p26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0" name="Google Shape;15970;p26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1" name="Google Shape;15971;p26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2" name="Google Shape;15972;p26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3" name="Google Shape;15973;p26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4" name="Google Shape;15974;p26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5" name="Google Shape;15975;p26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6" name="Google Shape;15976;p26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7" name="Google Shape;15977;p26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8" name="Google Shape;15978;p26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9" name="Google Shape;15979;p26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0" name="Google Shape;15980;p26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1" name="Google Shape;15981;p26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2" name="Google Shape;15982;p26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3" name="Google Shape;15983;p26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4" name="Google Shape;15984;p26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5" name="Google Shape;15985;p26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6" name="Google Shape;15986;p26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7" name="Google Shape;15987;p26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8" name="Google Shape;15988;p26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9" name="Google Shape;15989;p26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0" name="Google Shape;15990;p26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1" name="Google Shape;15991;p26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2" name="Google Shape;15992;p26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3" name="Google Shape;15993;p26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4" name="Google Shape;15994;p26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5" name="Google Shape;15995;p26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6" name="Google Shape;15996;p26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7" name="Google Shape;15997;p26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8" name="Google Shape;15998;p26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9" name="Google Shape;15999;p26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0" name="Google Shape;16000;p26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1" name="Google Shape;16001;p26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2" name="Google Shape;16002;p26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3" name="Google Shape;16003;p26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4" name="Google Shape;16004;p26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5" name="Google Shape;16005;p26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6" name="Google Shape;16006;p26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7" name="Google Shape;16007;p26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8" name="Google Shape;16008;p26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9" name="Google Shape;16009;p26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0" name="Google Shape;16010;p26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1" name="Google Shape;16011;p26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2" name="Google Shape;16012;p26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3" name="Google Shape;16013;p26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4" name="Google Shape;16014;p26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5" name="Google Shape;16015;p26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6" name="Google Shape;16016;p26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7" name="Google Shape;16017;p26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8" name="Google Shape;16018;p26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9" name="Google Shape;16019;p26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0" name="Google Shape;16020;p26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1" name="Google Shape;16021;p26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2" name="Google Shape;16022;p26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3" name="Google Shape;16023;p26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4" name="Google Shape;16024;p26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5" name="Google Shape;16025;p26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6" name="Google Shape;16026;p26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7" name="Google Shape;16027;p26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8" name="Google Shape;16028;p26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9" name="Google Shape;16029;p26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0" name="Google Shape;16030;p26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1" name="Google Shape;16031;p26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2" name="Google Shape;16032;p26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3" name="Google Shape;16033;p26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4" name="Google Shape;16034;p26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5" name="Google Shape;16035;p26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6" name="Google Shape;16036;p26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7" name="Google Shape;16037;p26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8" name="Google Shape;16038;p26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9" name="Google Shape;16039;p26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0" name="Google Shape;16040;p26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1" name="Google Shape;16041;p26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2" name="Google Shape;16042;p26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3" name="Google Shape;16043;p26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4" name="Google Shape;16044;p26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5" name="Google Shape;16045;p26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6" name="Google Shape;16046;p26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7" name="Google Shape;16047;p26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8" name="Google Shape;16048;p26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9" name="Google Shape;16049;p26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0" name="Google Shape;16050;p26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1" name="Google Shape;16051;p26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2" name="Google Shape;16052;p26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3" name="Google Shape;16053;p26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4" name="Google Shape;16054;p26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5" name="Google Shape;16055;p26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6" name="Google Shape;16056;p26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7" name="Google Shape;16057;p26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8" name="Google Shape;16058;p26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9" name="Google Shape;16059;p26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0" name="Google Shape;16060;p26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1" name="Google Shape;16061;p26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2" name="Google Shape;16062;p26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3" name="Google Shape;16063;p26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4" name="Google Shape;16064;p26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5" name="Google Shape;16065;p26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6" name="Google Shape;16066;p26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7" name="Google Shape;16067;p26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8" name="Google Shape;16068;p26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9" name="Google Shape;16069;p26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0" name="Google Shape;16070;p26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1" name="Google Shape;16071;p26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2" name="Google Shape;16072;p26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3" name="Google Shape;16073;p26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4" name="Google Shape;16074;p26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5" name="Google Shape;16075;p26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6" name="Google Shape;16076;p26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7" name="Google Shape;16077;p26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8" name="Google Shape;16078;p26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9" name="Google Shape;16079;p26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0" name="Google Shape;16080;p26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1" name="Google Shape;16081;p26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2" name="Google Shape;16082;p26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3" name="Google Shape;16083;p26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4" name="Google Shape;16084;p26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5" name="Google Shape;16085;p26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6" name="Google Shape;16086;p26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7" name="Google Shape;16087;p26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8" name="Google Shape;16088;p26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9" name="Google Shape;16089;p26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0" name="Google Shape;16090;p26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1" name="Google Shape;16091;p26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2" name="Google Shape;16092;p26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3" name="Google Shape;16093;p26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4" name="Google Shape;16094;p26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5" name="Google Shape;16095;p26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6" name="Google Shape;16096;p26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7" name="Google Shape;16097;p26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8" name="Google Shape;16098;p26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9" name="Google Shape;16099;p26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00" name="Google Shape;16100;p26"/>
            <p:cNvGrpSpPr/>
            <p:nvPr/>
          </p:nvGrpSpPr>
          <p:grpSpPr>
            <a:xfrm>
              <a:off x="-552477" y="3179085"/>
              <a:ext cx="2370459" cy="2230989"/>
              <a:chOff x="1425100" y="3295850"/>
              <a:chExt cx="1004900" cy="945775"/>
            </a:xfrm>
          </p:grpSpPr>
          <p:sp>
            <p:nvSpPr>
              <p:cNvPr id="16101" name="Google Shape;16101;p26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2" name="Google Shape;16102;p26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3" name="Google Shape;16103;p26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4" name="Google Shape;16104;p26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5" name="Google Shape;16105;p26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6" name="Google Shape;16106;p26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7" name="Google Shape;16107;p26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8" name="Google Shape;16108;p26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9" name="Google Shape;16109;p26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0" name="Google Shape;16110;p26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1" name="Google Shape;16111;p26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2" name="Google Shape;16112;p26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3" name="Google Shape;16113;p26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4" name="Google Shape;16114;p26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5" name="Google Shape;16115;p26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6" name="Google Shape;16116;p26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7" name="Google Shape;16117;p26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8" name="Google Shape;16118;p26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9" name="Google Shape;16119;p26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0" name="Google Shape;16120;p26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1" name="Google Shape;16121;p26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2" name="Google Shape;16122;p26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3" name="Google Shape;16123;p26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4" name="Google Shape;16124;p26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5" name="Google Shape;16125;p26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6" name="Google Shape;16126;p26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7" name="Google Shape;16127;p26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8" name="Google Shape;16128;p26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9" name="Google Shape;16129;p26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0" name="Google Shape;16130;p26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1" name="Google Shape;16131;p26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2" name="Google Shape;16132;p26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3" name="Google Shape;16133;p26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4" name="Google Shape;16134;p26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5" name="Google Shape;16135;p26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6" name="Google Shape;16136;p26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7" name="Google Shape;16137;p26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8" name="Google Shape;16138;p26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9" name="Google Shape;16139;p26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0" name="Google Shape;16140;p26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1" name="Google Shape;16141;p26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2" name="Google Shape;16142;p26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3" name="Google Shape;16143;p26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4" name="Google Shape;16144;p26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5" name="Google Shape;16145;p26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6" name="Google Shape;16146;p26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7" name="Google Shape;16147;p26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8" name="Google Shape;16148;p26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9" name="Google Shape;16149;p26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0" name="Google Shape;16150;p26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1" name="Google Shape;16151;p26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2" name="Google Shape;16152;p26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3" name="Google Shape;16153;p26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4" name="Google Shape;16154;p26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5" name="Google Shape;16155;p26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6" name="Google Shape;16156;p26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7" name="Google Shape;16157;p26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8" name="Google Shape;16158;p26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9" name="Google Shape;16159;p26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0" name="Google Shape;16160;p26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1" name="Google Shape;16161;p26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2" name="Google Shape;16162;p26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3" name="Google Shape;16163;p26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4" name="Google Shape;16164;p26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5" name="Google Shape;16165;p26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6" name="Google Shape;16166;p26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7" name="Google Shape;16167;p26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8" name="Google Shape;16168;p26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9" name="Google Shape;16169;p26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0" name="Google Shape;16170;p26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1" name="Google Shape;16171;p26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2" name="Google Shape;16172;p26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3" name="Google Shape;16173;p26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4" name="Google Shape;16174;p26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5" name="Google Shape;16175;p26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6" name="Google Shape;16176;p26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7" name="Google Shape;16177;p26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8" name="Google Shape;16178;p26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9" name="Google Shape;16179;p26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0" name="Google Shape;16180;p26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1" name="Google Shape;16181;p26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2" name="Google Shape;16182;p26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3" name="Google Shape;16183;p26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4" name="Google Shape;16184;p26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5" name="Google Shape;16185;p26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6" name="Google Shape;16186;p26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7" name="Google Shape;16187;p26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8" name="Google Shape;16188;p26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9" name="Google Shape;16189;p26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0" name="Google Shape;16190;p26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1" name="Google Shape;16191;p26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2" name="Google Shape;16192;p26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3" name="Google Shape;16193;p26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4" name="Google Shape;16194;p26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5" name="Google Shape;16195;p26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6" name="Google Shape;16196;p26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7" name="Google Shape;16197;p26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8" name="Google Shape;16198;p26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9" name="Google Shape;16199;p26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0" name="Google Shape;16200;p26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1" name="Google Shape;16201;p26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2" name="Google Shape;16202;p26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3" name="Google Shape;16203;p26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4" name="Google Shape;16204;p26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5" name="Google Shape;16205;p26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6" name="Google Shape;16206;p26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7" name="Google Shape;16207;p26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8" name="Google Shape;16208;p26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9" name="Google Shape;16209;p26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0" name="Google Shape;16210;p26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1" name="Google Shape;16211;p26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2" name="Google Shape;16212;p26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3" name="Google Shape;16213;p26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4" name="Google Shape;16214;p26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5" name="Google Shape;16215;p26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6" name="Google Shape;16216;p26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7" name="Google Shape;16217;p26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8" name="Google Shape;16218;p26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9" name="Google Shape;16219;p26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0" name="Google Shape;16220;p26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1" name="Google Shape;16221;p26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2" name="Google Shape;16222;p26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3" name="Google Shape;16223;p26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4" name="Google Shape;16224;p26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5" name="Google Shape;16225;p26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6" name="Google Shape;16226;p26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7" name="Google Shape;16227;p26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8" name="Google Shape;16228;p26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9" name="Google Shape;16229;p26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0" name="Google Shape;16230;p26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1" name="Google Shape;16231;p26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2" name="Google Shape;16232;p26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3" name="Google Shape;16233;p26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4" name="Google Shape;16234;p26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5" name="Google Shape;16235;p26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6" name="Google Shape;16236;p26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7" name="Google Shape;16237;p26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8" name="Google Shape;16238;p26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9" name="Google Shape;16239;p26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0" name="Google Shape;16240;p26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1" name="Google Shape;16241;p26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2" name="Google Shape;16242;p26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3" name="Google Shape;16243;p26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4" name="Google Shape;16244;p26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5" name="Google Shape;16245;p26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6" name="Google Shape;16246;p26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7" name="Google Shape;16247;p26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8" name="Google Shape;16248;p26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9" name="Google Shape;16249;p26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0" name="Google Shape;16250;p26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1" name="Google Shape;16251;p26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2" name="Google Shape;16252;p26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3" name="Google Shape;16253;p26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4" name="Google Shape;16254;p26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5" name="Google Shape;16255;p26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6" name="Google Shape;16256;p26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7" name="Google Shape;16257;p26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8" name="Google Shape;16258;p26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9" name="Google Shape;16259;p26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0" name="Google Shape;16260;p26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1" name="Google Shape;16261;p26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2" name="Google Shape;16262;p26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3" name="Google Shape;16263;p26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4" name="Google Shape;16264;p26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5" name="Google Shape;16265;p26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6" name="Google Shape;16266;p26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7" name="Google Shape;16267;p26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8" name="Google Shape;16268;p26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9" name="Google Shape;16269;p26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0" name="Google Shape;16270;p26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1" name="Google Shape;16271;p26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2" name="Google Shape;16272;p26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3" name="Google Shape;16273;p26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4" name="Google Shape;16274;p26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5" name="Google Shape;16275;p26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6" name="Google Shape;16276;p26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7" name="Google Shape;16277;p26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8" name="Google Shape;16278;p26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9" name="Google Shape;16279;p26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0" name="Google Shape;16280;p26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1" name="Google Shape;16281;p26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2" name="Google Shape;16282;p26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3" name="Google Shape;16283;p26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4" name="Google Shape;16284;p26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5" name="Google Shape;16285;p26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6" name="Google Shape;16286;p26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7" name="Google Shape;16287;p26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8" name="Google Shape;16288;p26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9" name="Google Shape;16289;p26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0" name="Google Shape;16290;p26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1" name="Google Shape;16291;p26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2" name="Google Shape;16292;p26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3" name="Google Shape;16293;p26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4" name="Google Shape;16294;p26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5" name="Google Shape;16295;p26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6" name="Google Shape;16296;p26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7" name="Google Shape;16297;p26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8" name="Google Shape;16298;p26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9" name="Google Shape;16299;p26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0" name="Google Shape;16300;p26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1" name="Google Shape;16301;p26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2" name="Google Shape;16302;p26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3" name="Google Shape;16303;p26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4" name="Google Shape;16304;p26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5" name="Google Shape;16305;p26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6" name="Google Shape;16306;p26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7" name="Google Shape;16307;p26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8" name="Google Shape;16308;p26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9" name="Google Shape;16309;p26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0" name="Google Shape;16310;p26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1" name="Google Shape;16311;p26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2" name="Google Shape;16312;p26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3" name="Google Shape;16313;p26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4" name="Google Shape;16314;p26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5" name="Google Shape;16315;p26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6" name="Google Shape;16316;p26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7" name="Google Shape;16317;p26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8" name="Google Shape;16318;p26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9" name="Google Shape;16319;p26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0" name="Google Shape;16320;p26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1" name="Google Shape;16321;p26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2" name="Google Shape;16322;p26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3" name="Google Shape;16323;p26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4" name="Google Shape;16324;p26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5" name="Google Shape;16325;p26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6" name="Google Shape;16326;p26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7" name="Google Shape;16327;p26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8" name="Google Shape;16328;p26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9" name="Google Shape;16329;p26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0" name="Google Shape;16330;p26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1" name="Google Shape;16331;p26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2" name="Google Shape;16332;p26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3" name="Google Shape;16333;p26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4" name="Google Shape;16334;p26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5" name="Google Shape;16335;p26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6" name="Google Shape;16336;p26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7" name="Google Shape;16337;p26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8" name="Google Shape;16338;p26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9" name="Google Shape;16339;p26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0" name="Google Shape;16340;p26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1" name="Google Shape;16341;p26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2" name="Google Shape;16342;p26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3" name="Google Shape;16343;p26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4" name="Google Shape;16344;p26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5" name="Google Shape;16345;p26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6" name="Google Shape;16346;p26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7" name="Google Shape;16347;p26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8" name="Google Shape;16348;p26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9" name="Google Shape;16349;p26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0" name="Google Shape;16350;p26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1" name="Google Shape;16351;p26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2" name="Google Shape;16352;p26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3" name="Google Shape;16353;p26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4" name="Google Shape;16354;p26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5" name="Google Shape;16355;p26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6" name="Google Shape;16356;p26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7" name="Google Shape;16357;p26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8" name="Google Shape;16358;p26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9" name="Google Shape;16359;p26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0" name="Google Shape;16360;p26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1" name="Google Shape;16361;p26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2" name="Google Shape;16362;p26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3" name="Google Shape;16363;p26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4" name="Google Shape;16364;p26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5" name="Google Shape;16365;p26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6" name="Google Shape;16366;p26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7" name="Google Shape;16367;p26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8" name="Google Shape;16368;p26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9" name="Google Shape;16369;p26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0" name="Google Shape;16370;p26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1" name="Google Shape;16371;p26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2" name="Google Shape;16372;p26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3" name="Google Shape;16373;p26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4" name="Google Shape;16374;p26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5" name="Google Shape;16375;p26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6" name="Google Shape;16376;p26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7" name="Google Shape;16377;p26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8" name="Google Shape;16378;p26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9" name="Google Shape;16379;p26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0" name="Google Shape;16380;p26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1" name="Google Shape;16381;p26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2" name="Google Shape;16382;p26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3" name="Google Shape;16383;p26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4" name="Google Shape;16384;p26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5" name="Google Shape;16385;p26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6" name="Google Shape;16386;p26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7" name="Google Shape;16387;p26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8" name="Google Shape;16388;p26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9" name="Google Shape;16389;p26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0" name="Google Shape;16390;p26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1" name="Google Shape;16391;p26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2" name="Google Shape;16392;p26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3" name="Google Shape;16393;p26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4" name="Google Shape;16394;p26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5" name="Google Shape;16395;p26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6" name="Google Shape;16396;p26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7" name="Google Shape;16397;p26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8" name="Google Shape;16398;p26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9" name="Google Shape;16399;p26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0" name="Google Shape;16400;p26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1" name="Google Shape;16401;p26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2" name="Google Shape;16402;p26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3" name="Google Shape;16403;p26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4" name="Google Shape;16404;p26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5" name="Google Shape;16405;p26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6" name="Google Shape;16406;p26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7" name="Google Shape;16407;p26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8" name="Google Shape;16408;p26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9" name="Google Shape;16409;p26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0" name="Google Shape;16410;p26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1" name="Google Shape;16411;p26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2" name="Google Shape;16412;p26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13" name="Google Shape;16413;p26"/>
            <p:cNvGrpSpPr/>
            <p:nvPr/>
          </p:nvGrpSpPr>
          <p:grpSpPr>
            <a:xfrm>
              <a:off x="7103118" y="-238556"/>
              <a:ext cx="2427767" cy="2391848"/>
              <a:chOff x="885350" y="1936275"/>
              <a:chExt cx="1010475" cy="995525"/>
            </a:xfrm>
          </p:grpSpPr>
          <p:sp>
            <p:nvSpPr>
              <p:cNvPr id="16414" name="Google Shape;16414;p26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5" name="Google Shape;16415;p26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6" name="Google Shape;16416;p26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7" name="Google Shape;16417;p26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8" name="Google Shape;16418;p26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9" name="Google Shape;16419;p26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0" name="Google Shape;16420;p26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1" name="Google Shape;16421;p26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2" name="Google Shape;16422;p26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3" name="Google Shape;16423;p26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4" name="Google Shape;16424;p26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5" name="Google Shape;16425;p26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6" name="Google Shape;16426;p26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7" name="Google Shape;16427;p26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8" name="Google Shape;16428;p26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9" name="Google Shape;16429;p26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0" name="Google Shape;16430;p26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1" name="Google Shape;16431;p26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2" name="Google Shape;16432;p26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3" name="Google Shape;16433;p26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4" name="Google Shape;16434;p26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5" name="Google Shape;16435;p26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6" name="Google Shape;16436;p26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7" name="Google Shape;16437;p26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8" name="Google Shape;16438;p26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9" name="Google Shape;16439;p26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0" name="Google Shape;16440;p26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1" name="Google Shape;16441;p26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2" name="Google Shape;16442;p26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3" name="Google Shape;16443;p26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4" name="Google Shape;16444;p26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5" name="Google Shape;16445;p26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6" name="Google Shape;16446;p26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7" name="Google Shape;16447;p26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8" name="Google Shape;16448;p26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9" name="Google Shape;16449;p26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0" name="Google Shape;16450;p26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1" name="Google Shape;16451;p26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2" name="Google Shape;16452;p26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3" name="Google Shape;16453;p26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4" name="Google Shape;16454;p26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5" name="Google Shape;16455;p26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6" name="Google Shape;16456;p26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7" name="Google Shape;16457;p26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8" name="Google Shape;16458;p26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9" name="Google Shape;16459;p26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0" name="Google Shape;16460;p26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1" name="Google Shape;16461;p26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2" name="Google Shape;16462;p26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3" name="Google Shape;16463;p26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4" name="Google Shape;16464;p26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5" name="Google Shape;16465;p26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6" name="Google Shape;16466;p26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7" name="Google Shape;16467;p26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8" name="Google Shape;16468;p26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9" name="Google Shape;16469;p26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0" name="Google Shape;16470;p26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1" name="Google Shape;16471;p26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2" name="Google Shape;16472;p26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3" name="Google Shape;16473;p26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4" name="Google Shape;16474;p26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5" name="Google Shape;16475;p26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6" name="Google Shape;16476;p26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7" name="Google Shape;16477;p26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8" name="Google Shape;16478;p26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9" name="Google Shape;16479;p26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0" name="Google Shape;16480;p26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1" name="Google Shape;16481;p26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2" name="Google Shape;16482;p26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3" name="Google Shape;16483;p26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4" name="Google Shape;16484;p26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5" name="Google Shape;16485;p26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6" name="Google Shape;16486;p26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7" name="Google Shape;16487;p26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8" name="Google Shape;16488;p26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9" name="Google Shape;16489;p26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0" name="Google Shape;16490;p26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1" name="Google Shape;16491;p26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2" name="Google Shape;16492;p26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3" name="Google Shape;16493;p26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4" name="Google Shape;16494;p26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5" name="Google Shape;16495;p26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6" name="Google Shape;16496;p26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7" name="Google Shape;16497;p26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8" name="Google Shape;16498;p26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9" name="Google Shape;16499;p26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0" name="Google Shape;16500;p26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1" name="Google Shape;16501;p26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2" name="Google Shape;16502;p26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3" name="Google Shape;16503;p26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4" name="Google Shape;16504;p26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5" name="Google Shape;16505;p26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6" name="Google Shape;16506;p26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7" name="Google Shape;16507;p26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8" name="Google Shape;16508;p26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9" name="Google Shape;16509;p26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0" name="Google Shape;16510;p26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1" name="Google Shape;16511;p26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2" name="Google Shape;16512;p26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3" name="Google Shape;16513;p26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4" name="Google Shape;16514;p26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5" name="Google Shape;16515;p26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6" name="Google Shape;16516;p26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7" name="Google Shape;16517;p26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8" name="Google Shape;16518;p26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9" name="Google Shape;16519;p26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0" name="Google Shape;16520;p26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1" name="Google Shape;16521;p26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2" name="Google Shape;16522;p26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3" name="Google Shape;16523;p26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4" name="Google Shape;16524;p26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5" name="Google Shape;16525;p26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6" name="Google Shape;16526;p26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7" name="Google Shape;16527;p26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8" name="Google Shape;16528;p26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9" name="Google Shape;16529;p26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0" name="Google Shape;16530;p26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1" name="Google Shape;16531;p26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2" name="Google Shape;16532;p26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3" name="Google Shape;16533;p26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4" name="Google Shape;16534;p26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5" name="Google Shape;16535;p26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6" name="Google Shape;16536;p26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7" name="Google Shape;16537;p26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8" name="Google Shape;16538;p26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9" name="Google Shape;16539;p26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0" name="Google Shape;16540;p26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1" name="Google Shape;16541;p26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2" name="Google Shape;16542;p26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3" name="Google Shape;16543;p26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4" name="Google Shape;16544;p26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5" name="Google Shape;16545;p26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6" name="Google Shape;16546;p26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7" name="Google Shape;16547;p26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8" name="Google Shape;16548;p26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9" name="Google Shape;16549;p26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0" name="Google Shape;16550;p26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1" name="Google Shape;16551;p26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2" name="Google Shape;16552;p26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3" name="Google Shape;16553;p26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4" name="Google Shape;16554;p26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5" name="Google Shape;16555;p26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6" name="Google Shape;16556;p26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7" name="Google Shape;16557;p26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8" name="Google Shape;16558;p26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9" name="Google Shape;16559;p26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0" name="Google Shape;16560;p26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1" name="Google Shape;16561;p26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2" name="Google Shape;16562;p26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3" name="Google Shape;16563;p26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4" name="Google Shape;16564;p26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5" name="Google Shape;16565;p26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6" name="Google Shape;16566;p26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7" name="Google Shape;16567;p26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8" name="Google Shape;16568;p26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9" name="Google Shape;16569;p26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0" name="Google Shape;16570;p26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1" name="Google Shape;16571;p26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2" name="Google Shape;16572;p26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3" name="Google Shape;16573;p26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4" name="Google Shape;16574;p26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5" name="Google Shape;16575;p26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6" name="Google Shape;16576;p26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7" name="Google Shape;16577;p26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8" name="Google Shape;16578;p26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9" name="Google Shape;16579;p26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0" name="Google Shape;16580;p26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1" name="Google Shape;16581;p26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2" name="Google Shape;16582;p26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3" name="Google Shape;16583;p26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4" name="Google Shape;16584;p26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5" name="Google Shape;16585;p26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6" name="Google Shape;16586;p26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7" name="Google Shape;16587;p26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8" name="Google Shape;16588;p26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9" name="Google Shape;16589;p26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0" name="Google Shape;16590;p26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1" name="Google Shape;16591;p26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2" name="Google Shape;16592;p26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3" name="Google Shape;16593;p26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4" name="Google Shape;16594;p26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5" name="Google Shape;16595;p26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6" name="Google Shape;16596;p26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7" name="Google Shape;16597;p26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8" name="Google Shape;16598;p26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9" name="Google Shape;16599;p26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0" name="Google Shape;16600;p26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1" name="Google Shape;16601;p26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2" name="Google Shape;16602;p26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3" name="Google Shape;16603;p26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4" name="Google Shape;16604;p26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5" name="Google Shape;16605;p26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6" name="Google Shape;16606;p26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7" name="Google Shape;16607;p26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8" name="Google Shape;16608;p26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9" name="Google Shape;16609;p26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0" name="Google Shape;16610;p26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1" name="Google Shape;16611;p26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2" name="Google Shape;16612;p26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3" name="Google Shape;16613;p26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4" name="Google Shape;16614;p26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5" name="Google Shape;16615;p26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6" name="Google Shape;16616;p26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7" name="Google Shape;16617;p26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8" name="Google Shape;16618;p26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9" name="Google Shape;16619;p26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0" name="Google Shape;16620;p26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1" name="Google Shape;16621;p26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2" name="Google Shape;16622;p26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3" name="Google Shape;16623;p26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24" name="Google Shape;16624;p26"/>
            <p:cNvSpPr/>
            <p:nvPr/>
          </p:nvSpPr>
          <p:spPr>
            <a:xfrm rot="-5400000">
              <a:off x="2140875" y="1188075"/>
              <a:ext cx="3400" cy="3425"/>
            </a:xfrm>
            <a:custGeom>
              <a:avLst/>
              <a:gdLst/>
              <a:ahLst/>
              <a:cxnLst/>
              <a:rect l="l" t="t" r="r" b="b"/>
              <a:pathLst>
                <a:path w="136" h="137" extrusionOk="0">
                  <a:moveTo>
                    <a:pt x="69" y="1"/>
                  </a:moveTo>
                  <a:cubicBezTo>
                    <a:pt x="32" y="1"/>
                    <a:pt x="0" y="31"/>
                    <a:pt x="0" y="69"/>
                  </a:cubicBezTo>
                  <a:cubicBezTo>
                    <a:pt x="0" y="106"/>
                    <a:pt x="32" y="136"/>
                    <a:pt x="69" y="136"/>
                  </a:cubicBezTo>
                  <a:cubicBezTo>
                    <a:pt x="106" y="136"/>
                    <a:pt x="136" y="106"/>
                    <a:pt x="136" y="69"/>
                  </a:cubicBezTo>
                  <a:cubicBezTo>
                    <a:pt x="136" y="31"/>
                    <a:pt x="106" y="1"/>
                    <a:pt x="6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26"/>
            <p:cNvSpPr/>
            <p:nvPr/>
          </p:nvSpPr>
          <p:spPr>
            <a:xfrm rot="-5400000">
              <a:off x="661138" y="495363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26"/>
            <p:cNvSpPr/>
            <p:nvPr/>
          </p:nvSpPr>
          <p:spPr>
            <a:xfrm rot="-5400000">
              <a:off x="1631650" y="812700"/>
              <a:ext cx="110125" cy="1311000"/>
            </a:xfrm>
            <a:custGeom>
              <a:avLst/>
              <a:gdLst/>
              <a:ahLst/>
              <a:cxnLst/>
              <a:rect l="l" t="t" r="r" b="b"/>
              <a:pathLst>
                <a:path w="4405" h="52440" fill="none" extrusionOk="0">
                  <a:moveTo>
                    <a:pt x="4405" y="1"/>
                  </a:moveTo>
                  <a:lnTo>
                    <a:pt x="4405" y="36044"/>
                  </a:lnTo>
                  <a:lnTo>
                    <a:pt x="1" y="40448"/>
                  </a:lnTo>
                  <a:lnTo>
                    <a:pt x="1" y="5243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26"/>
            <p:cNvSpPr/>
            <p:nvPr/>
          </p:nvSpPr>
          <p:spPr>
            <a:xfrm rot="-5400000">
              <a:off x="1614275" y="661375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26"/>
            <p:cNvSpPr/>
            <p:nvPr/>
          </p:nvSpPr>
          <p:spPr>
            <a:xfrm rot="-5400000">
              <a:off x="726950" y="28345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BODY_1">
    <p:spTree>
      <p:nvGrpSpPr>
        <p:cNvPr id="1" name="Shape 16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30" name="Google Shape;16630;p2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31" name="Google Shape;16631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2" name="Google Shape;16632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3" name="Google Shape;16633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4" name="Google Shape;16634;p27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5" name="Google Shape;16635;p27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6" name="Google Shape;16636;p27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7" name="Google Shape;16637;p27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8" name="Google Shape;16638;p27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9" name="Google Shape;16639;p27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0" name="Google Shape;16640;p27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1" name="Google Shape;16641;p27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2" name="Google Shape;16642;p27"/>
          <p:cNvSpPr/>
          <p:nvPr/>
        </p:nvSpPr>
        <p:spPr>
          <a:xfrm>
            <a:off x="8584493" y="25154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3" name="Google Shape;16643;p27"/>
          <p:cNvSpPr/>
          <p:nvPr/>
        </p:nvSpPr>
        <p:spPr>
          <a:xfrm>
            <a:off x="8690513" y="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44" name="Google Shape;16644;p27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6645" name="Google Shape;16645;p27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6646" name="Google Shape;16646;p2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7" name="Google Shape;16647;p2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8" name="Google Shape;16648;p2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9" name="Google Shape;16649;p2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0" name="Google Shape;16650;p2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1" name="Google Shape;16651;p2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2" name="Google Shape;16652;p2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3" name="Google Shape;16653;p2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4" name="Google Shape;16654;p2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5" name="Google Shape;16655;p2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6" name="Google Shape;16656;p2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7" name="Google Shape;16657;p2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8" name="Google Shape;16658;p2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9" name="Google Shape;16659;p2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0" name="Google Shape;16660;p2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1" name="Google Shape;16661;p2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2" name="Google Shape;16662;p2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3" name="Google Shape;16663;p2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4" name="Google Shape;16664;p2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5" name="Google Shape;16665;p2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6" name="Google Shape;16666;p2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7" name="Google Shape;16667;p2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8" name="Google Shape;16668;p2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9" name="Google Shape;16669;p2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0" name="Google Shape;16670;p2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1" name="Google Shape;16671;p2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2" name="Google Shape;16672;p2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3" name="Google Shape;16673;p2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4" name="Google Shape;16674;p2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5" name="Google Shape;16675;p2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6" name="Google Shape;16676;p2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7" name="Google Shape;16677;p2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8" name="Google Shape;16678;p2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9" name="Google Shape;16679;p2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0" name="Google Shape;16680;p2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1" name="Google Shape;16681;p2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2" name="Google Shape;16682;p2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3" name="Google Shape;16683;p2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4" name="Google Shape;16684;p2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5" name="Google Shape;16685;p2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6" name="Google Shape;16686;p2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7" name="Google Shape;16687;p2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8" name="Google Shape;16688;p2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9" name="Google Shape;16689;p2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0" name="Google Shape;16690;p2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1" name="Google Shape;16691;p2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2" name="Google Shape;16692;p2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3" name="Google Shape;16693;p2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4" name="Google Shape;16694;p2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5" name="Google Shape;16695;p2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6" name="Google Shape;16696;p2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7" name="Google Shape;16697;p2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8" name="Google Shape;16698;p2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9" name="Google Shape;16699;p2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0" name="Google Shape;16700;p2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1" name="Google Shape;16701;p2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2" name="Google Shape;16702;p2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3" name="Google Shape;16703;p2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4" name="Google Shape;16704;p2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5" name="Google Shape;16705;p2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6" name="Google Shape;16706;p2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7" name="Google Shape;16707;p2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8" name="Google Shape;16708;p2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9" name="Google Shape;16709;p2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0" name="Google Shape;16710;p2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1" name="Google Shape;16711;p2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2" name="Google Shape;16712;p2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3" name="Google Shape;16713;p2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4" name="Google Shape;16714;p2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5" name="Google Shape;16715;p2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6" name="Google Shape;16716;p2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7" name="Google Shape;16717;p2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8" name="Google Shape;16718;p2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9" name="Google Shape;16719;p2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0" name="Google Shape;16720;p2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1" name="Google Shape;16721;p2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2" name="Google Shape;16722;p2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3" name="Google Shape;16723;p2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4" name="Google Shape;16724;p2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5" name="Google Shape;16725;p2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6" name="Google Shape;16726;p2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7" name="Google Shape;16727;p2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8" name="Google Shape;16728;p2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9" name="Google Shape;16729;p2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0" name="Google Shape;16730;p2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1" name="Google Shape;16731;p2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2" name="Google Shape;16732;p2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3" name="Google Shape;16733;p2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4" name="Google Shape;16734;p2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5" name="Google Shape;16735;p2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6" name="Google Shape;16736;p2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7" name="Google Shape;16737;p2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8" name="Google Shape;16738;p2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9" name="Google Shape;16739;p2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0" name="Google Shape;16740;p2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1" name="Google Shape;16741;p2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2" name="Google Shape;16742;p2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3" name="Google Shape;16743;p2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4" name="Google Shape;16744;p2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5" name="Google Shape;16745;p2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6" name="Google Shape;16746;p2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7" name="Google Shape;16747;p2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8" name="Google Shape;16748;p2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9" name="Google Shape;16749;p2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0" name="Google Shape;16750;p2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1" name="Google Shape;16751;p2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2" name="Google Shape;16752;p2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3" name="Google Shape;16753;p2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4" name="Google Shape;16754;p2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5" name="Google Shape;16755;p2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6" name="Google Shape;16756;p2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7" name="Google Shape;16757;p2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8" name="Google Shape;16758;p2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9" name="Google Shape;16759;p2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0" name="Google Shape;16760;p2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1" name="Google Shape;16761;p2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2" name="Google Shape;16762;p2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3" name="Google Shape;16763;p2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4" name="Google Shape;16764;p2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5" name="Google Shape;16765;p2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6" name="Google Shape;16766;p2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7" name="Google Shape;16767;p2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8" name="Google Shape;16768;p2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9" name="Google Shape;16769;p2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0" name="Google Shape;16770;p2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1" name="Google Shape;16771;p2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2" name="Google Shape;16772;p2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3" name="Google Shape;16773;p2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4" name="Google Shape;16774;p2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5" name="Google Shape;16775;p2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6" name="Google Shape;16776;p2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7" name="Google Shape;16777;p2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8" name="Google Shape;16778;p2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9" name="Google Shape;16779;p2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0" name="Google Shape;16780;p2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1" name="Google Shape;16781;p2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2" name="Google Shape;16782;p2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3" name="Google Shape;16783;p2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4" name="Google Shape;16784;p2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5" name="Google Shape;16785;p2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6" name="Google Shape;16786;p2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7" name="Google Shape;16787;p2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8" name="Google Shape;16788;p2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9" name="Google Shape;16789;p2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0" name="Google Shape;16790;p2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1" name="Google Shape;16791;p2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2" name="Google Shape;16792;p2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3" name="Google Shape;16793;p2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4" name="Google Shape;16794;p2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5" name="Google Shape;16795;p2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6" name="Google Shape;16796;p2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7" name="Google Shape;16797;p2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8" name="Google Shape;16798;p2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9" name="Google Shape;16799;p2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0" name="Google Shape;16800;p2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1" name="Google Shape;16801;p2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2" name="Google Shape;16802;p2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3" name="Google Shape;16803;p2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4" name="Google Shape;16804;p2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5" name="Google Shape;16805;p2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6" name="Google Shape;16806;p2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7" name="Google Shape;16807;p2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8" name="Google Shape;16808;p2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9" name="Google Shape;16809;p2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0" name="Google Shape;16810;p2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1" name="Google Shape;16811;p2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2" name="Google Shape;16812;p2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3" name="Google Shape;16813;p2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4" name="Google Shape;16814;p2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5" name="Google Shape;16815;p2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6" name="Google Shape;16816;p2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7" name="Google Shape;16817;p2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8" name="Google Shape;16818;p2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9" name="Google Shape;16819;p2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0" name="Google Shape;16820;p2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1" name="Google Shape;16821;p2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2" name="Google Shape;16822;p2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3" name="Google Shape;16823;p2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4" name="Google Shape;16824;p2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5" name="Google Shape;16825;p2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6" name="Google Shape;16826;p2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7" name="Google Shape;16827;p2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8" name="Google Shape;16828;p2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9" name="Google Shape;16829;p2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0" name="Google Shape;16830;p2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1" name="Google Shape;16831;p2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2" name="Google Shape;16832;p2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3" name="Google Shape;16833;p2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4" name="Google Shape;16834;p2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5" name="Google Shape;16835;p2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6" name="Google Shape;16836;p2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7" name="Google Shape;16837;p2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8" name="Google Shape;16838;p2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9" name="Google Shape;16839;p2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0" name="Google Shape;16840;p2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1" name="Google Shape;16841;p2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2" name="Google Shape;16842;p2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3" name="Google Shape;16843;p2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4" name="Google Shape;16844;p2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5" name="Google Shape;16845;p2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6" name="Google Shape;16846;p2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7" name="Google Shape;16847;p2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8" name="Google Shape;16848;p2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9" name="Google Shape;16849;p2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0" name="Google Shape;16850;p2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1" name="Google Shape;16851;p2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2" name="Google Shape;16852;p2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3" name="Google Shape;16853;p2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4" name="Google Shape;16854;p2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5" name="Google Shape;16855;p2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6" name="Google Shape;16856;p2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7" name="Google Shape;16857;p2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8" name="Google Shape;16858;p2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9" name="Google Shape;16859;p2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0" name="Google Shape;16860;p2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1" name="Google Shape;16861;p2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2" name="Google Shape;16862;p2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3" name="Google Shape;16863;p2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4" name="Google Shape;16864;p2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5" name="Google Shape;16865;p2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6" name="Google Shape;16866;p2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7" name="Google Shape;16867;p2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8" name="Google Shape;16868;p2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9" name="Google Shape;16869;p2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0" name="Google Shape;16870;p2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1" name="Google Shape;16871;p2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2" name="Google Shape;16872;p2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3" name="Google Shape;16873;p2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4" name="Google Shape;16874;p2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5" name="Google Shape;16875;p2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6" name="Google Shape;16876;p2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7" name="Google Shape;16877;p2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8" name="Google Shape;16878;p2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9" name="Google Shape;16879;p2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0" name="Google Shape;16880;p2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1" name="Google Shape;16881;p2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2" name="Google Shape;16882;p2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3" name="Google Shape;16883;p2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4" name="Google Shape;16884;p2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5" name="Google Shape;16885;p2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6" name="Google Shape;16886;p2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7" name="Google Shape;16887;p2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8" name="Google Shape;16888;p2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9" name="Google Shape;16889;p2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0" name="Google Shape;16890;p2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1" name="Google Shape;16891;p2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2" name="Google Shape;16892;p2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3" name="Google Shape;16893;p2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4" name="Google Shape;16894;p2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5" name="Google Shape;16895;p2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6" name="Google Shape;16896;p2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7" name="Google Shape;16897;p2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8" name="Google Shape;16898;p2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9" name="Google Shape;16899;p2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0" name="Google Shape;16900;p2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1" name="Google Shape;16901;p2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2" name="Google Shape;16902;p2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3" name="Google Shape;16903;p2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4" name="Google Shape;16904;p2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5" name="Google Shape;16905;p2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6" name="Google Shape;16906;p2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7" name="Google Shape;16907;p2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8" name="Google Shape;16908;p2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9" name="Google Shape;16909;p2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0" name="Google Shape;16910;p2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1" name="Google Shape;16911;p2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2" name="Google Shape;16912;p2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3" name="Google Shape;16913;p2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4" name="Google Shape;16914;p2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5" name="Google Shape;16915;p2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6" name="Google Shape;16916;p2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7" name="Google Shape;16917;p2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8" name="Google Shape;16918;p2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9" name="Google Shape;16919;p2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0" name="Google Shape;16920;p2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1" name="Google Shape;16921;p2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2" name="Google Shape;16922;p2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3" name="Google Shape;16923;p2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4" name="Google Shape;16924;p2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5" name="Google Shape;16925;p2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6" name="Google Shape;16926;p2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7" name="Google Shape;16927;p2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8" name="Google Shape;16928;p2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9" name="Google Shape;16929;p2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0" name="Google Shape;16930;p2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1" name="Google Shape;16931;p2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2" name="Google Shape;16932;p2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3" name="Google Shape;16933;p2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4" name="Google Shape;16934;p2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5" name="Google Shape;16935;p2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6" name="Google Shape;16936;p2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7" name="Google Shape;16937;p2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8" name="Google Shape;16938;p2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9" name="Google Shape;16939;p2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0" name="Google Shape;16940;p2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1" name="Google Shape;16941;p2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2" name="Google Shape;16942;p2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3" name="Google Shape;16943;p2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4" name="Google Shape;16944;p2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5" name="Google Shape;16945;p2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6" name="Google Shape;16946;p2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7" name="Google Shape;16947;p2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8" name="Google Shape;16948;p2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49" name="Google Shape;16949;p27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16950" name="Google Shape;16950;p2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1" name="Google Shape;16951;p2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2" name="Google Shape;16952;p2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3" name="Google Shape;16953;p2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4" name="Google Shape;16954;p2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5" name="Google Shape;16955;p2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6" name="Google Shape;16956;p2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7" name="Google Shape;16957;p2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8" name="Google Shape;16958;p2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9" name="Google Shape;16959;p2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0" name="Google Shape;16960;p2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1" name="Google Shape;16961;p2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2" name="Google Shape;16962;p2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3" name="Google Shape;16963;p2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4" name="Google Shape;16964;p2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5" name="Google Shape;16965;p2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6" name="Google Shape;16966;p2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7" name="Google Shape;16967;p2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8" name="Google Shape;16968;p2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9" name="Google Shape;16969;p2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0" name="Google Shape;16970;p2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1" name="Google Shape;16971;p2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2" name="Google Shape;16972;p2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3" name="Google Shape;16973;p2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4" name="Google Shape;16974;p2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5" name="Google Shape;16975;p2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6" name="Google Shape;16976;p2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7" name="Google Shape;16977;p2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8" name="Google Shape;16978;p2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9" name="Google Shape;16979;p2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0" name="Google Shape;16980;p2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1" name="Google Shape;16981;p2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2" name="Google Shape;16982;p2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3" name="Google Shape;16983;p2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4" name="Google Shape;16984;p2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5" name="Google Shape;16985;p2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6" name="Google Shape;16986;p2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7" name="Google Shape;16987;p2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8" name="Google Shape;16988;p2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9" name="Google Shape;16989;p2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0" name="Google Shape;16990;p2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1" name="Google Shape;16991;p2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2" name="Google Shape;16992;p2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3" name="Google Shape;16993;p2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4" name="Google Shape;16994;p2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5" name="Google Shape;16995;p2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6" name="Google Shape;16996;p2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7" name="Google Shape;16997;p2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8" name="Google Shape;16998;p2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9" name="Google Shape;16999;p2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0" name="Google Shape;17000;p2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1" name="Google Shape;17001;p2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2" name="Google Shape;17002;p2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3" name="Google Shape;17003;p2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4" name="Google Shape;17004;p2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5" name="Google Shape;17005;p2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6" name="Google Shape;17006;p2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7" name="Google Shape;17007;p2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8" name="Google Shape;17008;p2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9" name="Google Shape;17009;p2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0" name="Google Shape;17010;p2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1" name="Google Shape;17011;p2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2" name="Google Shape;17012;p2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3" name="Google Shape;17013;p2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4" name="Google Shape;17014;p2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5" name="Google Shape;17015;p2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6" name="Google Shape;17016;p2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7" name="Google Shape;17017;p2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8" name="Google Shape;17018;p2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9" name="Google Shape;17019;p2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0" name="Google Shape;17020;p2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1" name="Google Shape;17021;p2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2" name="Google Shape;17022;p2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3" name="Google Shape;17023;p2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4" name="Google Shape;17024;p2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5" name="Google Shape;17025;p2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6" name="Google Shape;17026;p2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7" name="Google Shape;17027;p2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8" name="Google Shape;17028;p2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9" name="Google Shape;17029;p2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0" name="Google Shape;17030;p2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1" name="Google Shape;17031;p2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2" name="Google Shape;17032;p2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3" name="Google Shape;17033;p2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4" name="Google Shape;17034;p2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5" name="Google Shape;17035;p2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6" name="Google Shape;17036;p2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7" name="Google Shape;17037;p2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8" name="Google Shape;17038;p2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9" name="Google Shape;17039;p2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0" name="Google Shape;17040;p2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1" name="Google Shape;17041;p2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2" name="Google Shape;17042;p2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3" name="Google Shape;17043;p2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4" name="Google Shape;17044;p2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5" name="Google Shape;17045;p2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6" name="Google Shape;17046;p2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7" name="Google Shape;17047;p2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8" name="Google Shape;17048;p2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9" name="Google Shape;17049;p2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0" name="Google Shape;17050;p2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1" name="Google Shape;17051;p2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2" name="Google Shape;17052;p2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3" name="Google Shape;17053;p2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4" name="Google Shape;17054;p2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5" name="Google Shape;17055;p2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6" name="Google Shape;17056;p2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7" name="Google Shape;17057;p2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8" name="Google Shape;17058;p2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9" name="Google Shape;17059;p2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0" name="Google Shape;17060;p2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1" name="Google Shape;17061;p2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2" name="Google Shape;17062;p2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3" name="Google Shape;17063;p2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4" name="Google Shape;17064;p2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5" name="Google Shape;17065;p2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6" name="Google Shape;17066;p2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7" name="Google Shape;17067;p2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8" name="Google Shape;17068;p2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9" name="Google Shape;17069;p2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0" name="Google Shape;17070;p2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1" name="Google Shape;17071;p2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2" name="Google Shape;17072;p2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3" name="Google Shape;17073;p2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4" name="Google Shape;17074;p2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5" name="Google Shape;17075;p2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6" name="Google Shape;17076;p2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7" name="Google Shape;17077;p2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8" name="Google Shape;17078;p2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9" name="Google Shape;17079;p2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0" name="Google Shape;17080;p2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1" name="Google Shape;17081;p2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2" name="Google Shape;17082;p2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3" name="Google Shape;17083;p2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4" name="Google Shape;17084;p2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5" name="Google Shape;17085;p2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6" name="Google Shape;17086;p2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7" name="Google Shape;17087;p2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8" name="Google Shape;17088;p2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9" name="Google Shape;17089;p2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0" name="Google Shape;17090;p2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1" name="Google Shape;17091;p2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2" name="Google Shape;17092;p2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3" name="Google Shape;17093;p2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4" name="Google Shape;17094;p2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5" name="Google Shape;17095;p2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6" name="Google Shape;17096;p2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7" name="Google Shape;17097;p2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8" name="Google Shape;17098;p2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9" name="Google Shape;17099;p2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0" name="Google Shape;17100;p2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1" name="Google Shape;17101;p2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2" name="Google Shape;17102;p2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3" name="Google Shape;17103;p2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4" name="Google Shape;17104;p2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5" name="Google Shape;17105;p2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6" name="Google Shape;17106;p2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7" name="Google Shape;17107;p2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8" name="Google Shape;17108;p2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9" name="Google Shape;17109;p2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0" name="Google Shape;17110;p2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1" name="Google Shape;17111;p2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2" name="Google Shape;17112;p2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3" name="Google Shape;17113;p2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4" name="Google Shape;17114;p2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5" name="Google Shape;17115;p2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6" name="Google Shape;17116;p2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7" name="Google Shape;17117;p2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8" name="Google Shape;17118;p2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9" name="Google Shape;17119;p2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0" name="Google Shape;17120;p2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1" name="Google Shape;17121;p2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2" name="Google Shape;17122;p2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3" name="Google Shape;17123;p2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4" name="Google Shape;17124;p2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5" name="Google Shape;17125;p2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6" name="Google Shape;17126;p2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7" name="Google Shape;17127;p2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8" name="Google Shape;17128;p2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9" name="Google Shape;17129;p2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0" name="Google Shape;17130;p2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1" name="Google Shape;17131;p2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2" name="Google Shape;17132;p2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3" name="Google Shape;17133;p2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4" name="Google Shape;17134;p2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5" name="Google Shape;17135;p2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6" name="Google Shape;17136;p2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7" name="Google Shape;17137;p2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8" name="Google Shape;17138;p2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9" name="Google Shape;17139;p2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0" name="Google Shape;17140;p2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1" name="Google Shape;17141;p2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2" name="Google Shape;17142;p2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3" name="Google Shape;17143;p2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4" name="Google Shape;17144;p2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5" name="Google Shape;17145;p2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6" name="Google Shape;17146;p2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7" name="Google Shape;17147;p2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8" name="Google Shape;17148;p2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9" name="Google Shape;17149;p2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0" name="Google Shape;17150;p2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1" name="Google Shape;17151;p2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2" name="Google Shape;17152;p2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3" name="Google Shape;17153;p2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4" name="Google Shape;17154;p2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5" name="Google Shape;17155;p2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6" name="Google Shape;17156;p2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7" name="Google Shape;17157;p2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8" name="Google Shape;17158;p2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9" name="Google Shape;17159;p2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0" name="Google Shape;17160;p2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1" name="Google Shape;17161;p2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2" name="Google Shape;17162;p2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3" name="Google Shape;17163;p2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4" name="Google Shape;17164;p2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5" name="Google Shape;17165;p2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6" name="Google Shape;17166;p2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7" name="Google Shape;17167;p2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8" name="Google Shape;17168;p2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9" name="Google Shape;17169;p2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0" name="Google Shape;17170;p2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1" name="Google Shape;17171;p2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2" name="Google Shape;17172;p2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3" name="Google Shape;17173;p2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4" name="Google Shape;17174;p2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5" name="Google Shape;17175;p2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6" name="Google Shape;17176;p2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7" name="Google Shape;17177;p2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8" name="Google Shape;17178;p2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9" name="Google Shape;17179;p2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0" name="Google Shape;17180;p2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1" name="Google Shape;17181;p2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2" name="Google Shape;17182;p2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3" name="Google Shape;17183;p2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4" name="Google Shape;17184;p2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5" name="Google Shape;17185;p2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6" name="Google Shape;17186;p2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7" name="Google Shape;17187;p2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8" name="Google Shape;17188;p2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9" name="Google Shape;17189;p2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0" name="Google Shape;17190;p2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1" name="Google Shape;17191;p2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2" name="Google Shape;17192;p2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3" name="Google Shape;17193;p2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4" name="Google Shape;17194;p2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5" name="Google Shape;17195;p2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6" name="Google Shape;17196;p2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7" name="Google Shape;17197;p2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8" name="Google Shape;17198;p2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9" name="Google Shape;17199;p2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0" name="Google Shape;17200;p2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1" name="Google Shape;17201;p2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2" name="Google Shape;17202;p2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3" name="Google Shape;17203;p2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4" name="Google Shape;17204;p2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5" name="Google Shape;17205;p2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6" name="Google Shape;17206;p2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7" name="Google Shape;17207;p2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8" name="Google Shape;17208;p2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9" name="Google Shape;17209;p2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0" name="Google Shape;17210;p2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1" name="Google Shape;17211;p2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2" name="Google Shape;17212;p2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3" name="Google Shape;17213;p2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4" name="Google Shape;17214;p2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5" name="Google Shape;17215;p2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6" name="Google Shape;17216;p2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7" name="Google Shape;17217;p2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8" name="Google Shape;17218;p2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9" name="Google Shape;17219;p2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0" name="Google Shape;17220;p2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1" name="Google Shape;17221;p2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2" name="Google Shape;17222;p2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3" name="Google Shape;17223;p2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4" name="Google Shape;17224;p2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5" name="Google Shape;17225;p2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6" name="Google Shape;17226;p2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7" name="Google Shape;17227;p2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8" name="Google Shape;17228;p2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9" name="Google Shape;17229;p2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0" name="Google Shape;17230;p2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1" name="Google Shape;17231;p2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2" name="Google Shape;17232;p2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3" name="Google Shape;17233;p2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4" name="Google Shape;17234;p2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5" name="Google Shape;17235;p2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6" name="Google Shape;17236;p2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7" name="Google Shape;17237;p2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8" name="Google Shape;17238;p2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9" name="Google Shape;17239;p2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0" name="Google Shape;17240;p2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1" name="Google Shape;17241;p2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2" name="Google Shape;17242;p2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3" name="Google Shape;17243;p2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4" name="Google Shape;17244;p2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5" name="Google Shape;17245;p2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6" name="Google Shape;17246;p2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7" name="Google Shape;17247;p2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8" name="Google Shape;17248;p2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9" name="Google Shape;17249;p2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0" name="Google Shape;17250;p2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1" name="Google Shape;17251;p2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2" name="Google Shape;17252;p2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3" name="Google Shape;17253;p2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4" name="Google Shape;17254;p2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5" name="Google Shape;17255;p2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6" name="Google Shape;17256;p2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7" name="Google Shape;17257;p2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8" name="Google Shape;17258;p2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9" name="Google Shape;17259;p2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0" name="Google Shape;17260;p2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1" name="Google Shape;17261;p2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62" name="Google Shape;17262;p27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17263" name="Google Shape;17263;p2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4" name="Google Shape;17264;p2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5" name="Google Shape;17265;p2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6" name="Google Shape;17266;p2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7" name="Google Shape;17267;p2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8" name="Google Shape;17268;p2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9" name="Google Shape;17269;p2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0" name="Google Shape;17270;p2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1" name="Google Shape;17271;p2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2" name="Google Shape;17272;p2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3" name="Google Shape;17273;p2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4" name="Google Shape;17274;p2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5" name="Google Shape;17275;p2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6" name="Google Shape;17276;p2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7" name="Google Shape;17277;p2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8" name="Google Shape;17278;p2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9" name="Google Shape;17279;p2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0" name="Google Shape;17280;p2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1" name="Google Shape;17281;p2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2" name="Google Shape;17282;p2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3" name="Google Shape;17283;p2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4" name="Google Shape;17284;p2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5" name="Google Shape;17285;p2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6" name="Google Shape;17286;p2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7" name="Google Shape;17287;p2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8" name="Google Shape;17288;p2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9" name="Google Shape;17289;p2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0" name="Google Shape;17290;p2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1" name="Google Shape;17291;p2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2" name="Google Shape;17292;p2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3" name="Google Shape;17293;p2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4" name="Google Shape;17294;p2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5" name="Google Shape;17295;p2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6" name="Google Shape;17296;p2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7" name="Google Shape;17297;p2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8" name="Google Shape;17298;p2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9" name="Google Shape;17299;p2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0" name="Google Shape;17300;p2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1" name="Google Shape;17301;p2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2" name="Google Shape;17302;p2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3" name="Google Shape;17303;p2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4" name="Google Shape;17304;p2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5" name="Google Shape;17305;p2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6" name="Google Shape;17306;p2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7" name="Google Shape;17307;p2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8" name="Google Shape;17308;p2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9" name="Google Shape;17309;p2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0" name="Google Shape;17310;p2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1" name="Google Shape;17311;p2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2" name="Google Shape;17312;p2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3" name="Google Shape;17313;p2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4" name="Google Shape;17314;p2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5" name="Google Shape;17315;p2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6" name="Google Shape;17316;p2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7" name="Google Shape;17317;p2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8" name="Google Shape;17318;p2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9" name="Google Shape;17319;p2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0" name="Google Shape;17320;p2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1" name="Google Shape;17321;p2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2" name="Google Shape;17322;p2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3" name="Google Shape;17323;p2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4" name="Google Shape;17324;p2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5" name="Google Shape;17325;p2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6" name="Google Shape;17326;p2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7" name="Google Shape;17327;p2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8" name="Google Shape;17328;p2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9" name="Google Shape;17329;p2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0" name="Google Shape;17330;p2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1" name="Google Shape;17331;p2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2" name="Google Shape;17332;p2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3" name="Google Shape;17333;p2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4" name="Google Shape;17334;p2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5" name="Google Shape;17335;p2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6" name="Google Shape;17336;p2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7" name="Google Shape;17337;p2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8" name="Google Shape;17338;p2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9" name="Google Shape;17339;p2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0" name="Google Shape;17340;p2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1" name="Google Shape;17341;p2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2" name="Google Shape;17342;p2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3" name="Google Shape;17343;p2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4" name="Google Shape;17344;p2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5" name="Google Shape;17345;p2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6" name="Google Shape;17346;p2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7" name="Google Shape;17347;p2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8" name="Google Shape;17348;p2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9" name="Google Shape;17349;p2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0" name="Google Shape;17350;p2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1" name="Google Shape;17351;p2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2" name="Google Shape;17352;p2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3" name="Google Shape;17353;p2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4" name="Google Shape;17354;p2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5" name="Google Shape;17355;p2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6" name="Google Shape;17356;p2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7" name="Google Shape;17357;p2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8" name="Google Shape;17358;p2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9" name="Google Shape;17359;p2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0" name="Google Shape;17360;p2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1" name="Google Shape;17361;p2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2" name="Google Shape;17362;p2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3" name="Google Shape;17363;p2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4" name="Google Shape;17364;p2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5" name="Google Shape;17365;p2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6" name="Google Shape;17366;p2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7" name="Google Shape;17367;p2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8" name="Google Shape;17368;p2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9" name="Google Shape;17369;p2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0" name="Google Shape;17370;p2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1" name="Google Shape;17371;p2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2" name="Google Shape;17372;p2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3" name="Google Shape;17373;p2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4" name="Google Shape;17374;p2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5" name="Google Shape;17375;p2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6" name="Google Shape;17376;p2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7" name="Google Shape;17377;p2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8" name="Google Shape;17378;p2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9" name="Google Shape;17379;p2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0" name="Google Shape;17380;p2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1" name="Google Shape;17381;p2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2" name="Google Shape;17382;p2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3" name="Google Shape;17383;p2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4" name="Google Shape;17384;p2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5" name="Google Shape;17385;p2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6" name="Google Shape;17386;p2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7" name="Google Shape;17387;p2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8" name="Google Shape;17388;p2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9" name="Google Shape;17389;p2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0" name="Google Shape;17390;p2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1" name="Google Shape;17391;p2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2" name="Google Shape;17392;p2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3" name="Google Shape;17393;p2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4" name="Google Shape;17394;p2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5" name="Google Shape;17395;p2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6" name="Google Shape;17396;p2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7" name="Google Shape;17397;p2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8" name="Google Shape;17398;p2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9" name="Google Shape;17399;p2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0" name="Google Shape;17400;p2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1" name="Google Shape;17401;p2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2" name="Google Shape;17402;p2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3" name="Google Shape;17403;p2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4" name="Google Shape;17404;p2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5" name="Google Shape;17405;p2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6" name="Google Shape;17406;p2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7" name="Google Shape;17407;p2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8" name="Google Shape;17408;p2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9" name="Google Shape;17409;p2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0" name="Google Shape;17410;p2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1" name="Google Shape;17411;p2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2" name="Google Shape;17412;p2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3" name="Google Shape;17413;p2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4" name="Google Shape;17414;p2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5" name="Google Shape;17415;p2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6" name="Google Shape;17416;p2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7" name="Google Shape;17417;p2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8" name="Google Shape;17418;p2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9" name="Google Shape;17419;p2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0" name="Google Shape;17420;p2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1" name="Google Shape;17421;p2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2" name="Google Shape;17422;p2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3" name="Google Shape;17423;p2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4" name="Google Shape;17424;p2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5" name="Google Shape;17425;p2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6" name="Google Shape;17426;p2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7" name="Google Shape;17427;p2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8" name="Google Shape;17428;p2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9" name="Google Shape;17429;p2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0" name="Google Shape;17430;p2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1" name="Google Shape;17431;p2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2" name="Google Shape;17432;p2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3" name="Google Shape;17433;p2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4" name="Google Shape;17434;p2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5" name="Google Shape;17435;p2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6" name="Google Shape;17436;p2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7" name="Google Shape;17437;p2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8" name="Google Shape;17438;p2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9" name="Google Shape;17439;p2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0" name="Google Shape;17440;p2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1" name="Google Shape;17441;p2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2" name="Google Shape;17442;p2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3" name="Google Shape;17443;p2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4" name="Google Shape;17444;p2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5" name="Google Shape;17445;p2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6" name="Google Shape;17446;p2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7" name="Google Shape;17447;p2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8" name="Google Shape;17448;p2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9" name="Google Shape;17449;p2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0" name="Google Shape;17450;p2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1" name="Google Shape;17451;p2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2" name="Google Shape;17452;p2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3" name="Google Shape;17453;p2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4" name="Google Shape;17454;p2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5" name="Google Shape;17455;p2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6" name="Google Shape;17456;p2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7" name="Google Shape;17457;p2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8" name="Google Shape;17458;p2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9" name="Google Shape;17459;p2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0" name="Google Shape;17460;p2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1" name="Google Shape;17461;p2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2" name="Google Shape;17462;p2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3" name="Google Shape;17463;p2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4" name="Google Shape;17464;p2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5" name="Google Shape;17465;p2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6" name="Google Shape;17466;p2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7" name="Google Shape;17467;p2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8" name="Google Shape;17468;p2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9" name="Google Shape;17469;p2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0" name="Google Shape;17470;p2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1" name="Google Shape;17471;p2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2" name="Google Shape;17472;p2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TWO_COLUMNS_2">
    <p:spTree>
      <p:nvGrpSpPr>
        <p:cNvPr id="1" name="Shape 17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74" name="Google Shape;17474;p2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75" name="Google Shape;17475;p28"/>
          <p:cNvGrpSpPr/>
          <p:nvPr/>
        </p:nvGrpSpPr>
        <p:grpSpPr>
          <a:xfrm>
            <a:off x="-69309" y="-134100"/>
            <a:ext cx="10424313" cy="5363725"/>
            <a:chOff x="-69309" y="-134100"/>
            <a:chExt cx="10424313" cy="5363725"/>
          </a:xfrm>
        </p:grpSpPr>
        <p:grpSp>
          <p:nvGrpSpPr>
            <p:cNvPr id="17476" name="Google Shape;17476;p28"/>
            <p:cNvGrpSpPr/>
            <p:nvPr/>
          </p:nvGrpSpPr>
          <p:grpSpPr>
            <a:xfrm>
              <a:off x="6553900" y="699318"/>
              <a:ext cx="3801104" cy="3744866"/>
              <a:chOff x="885350" y="1936275"/>
              <a:chExt cx="1010475" cy="995525"/>
            </a:xfrm>
          </p:grpSpPr>
          <p:sp>
            <p:nvSpPr>
              <p:cNvPr id="17477" name="Google Shape;17477;p2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8" name="Google Shape;17478;p2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9" name="Google Shape;17479;p2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0" name="Google Shape;17480;p2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1" name="Google Shape;17481;p2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2" name="Google Shape;17482;p2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3" name="Google Shape;17483;p2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4" name="Google Shape;17484;p2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5" name="Google Shape;17485;p2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6" name="Google Shape;17486;p2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7" name="Google Shape;17487;p2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8" name="Google Shape;17488;p2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9" name="Google Shape;17489;p2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0" name="Google Shape;17490;p2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1" name="Google Shape;17491;p2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2" name="Google Shape;17492;p2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3" name="Google Shape;17493;p2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4" name="Google Shape;17494;p2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5" name="Google Shape;17495;p2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6" name="Google Shape;17496;p2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7" name="Google Shape;17497;p2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8" name="Google Shape;17498;p2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9" name="Google Shape;17499;p2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0" name="Google Shape;17500;p2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1" name="Google Shape;17501;p2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2" name="Google Shape;17502;p2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3" name="Google Shape;17503;p2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4" name="Google Shape;17504;p2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5" name="Google Shape;17505;p2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6" name="Google Shape;17506;p2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7" name="Google Shape;17507;p2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8" name="Google Shape;17508;p2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9" name="Google Shape;17509;p2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0" name="Google Shape;17510;p2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1" name="Google Shape;17511;p2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2" name="Google Shape;17512;p2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3" name="Google Shape;17513;p2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4" name="Google Shape;17514;p2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5" name="Google Shape;17515;p2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6" name="Google Shape;17516;p2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7" name="Google Shape;17517;p2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8" name="Google Shape;17518;p2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9" name="Google Shape;17519;p2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0" name="Google Shape;17520;p2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1" name="Google Shape;17521;p2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2" name="Google Shape;17522;p2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3" name="Google Shape;17523;p2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4" name="Google Shape;17524;p2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5" name="Google Shape;17525;p2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6" name="Google Shape;17526;p2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7" name="Google Shape;17527;p2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8" name="Google Shape;17528;p2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9" name="Google Shape;17529;p2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0" name="Google Shape;17530;p2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1" name="Google Shape;17531;p2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2" name="Google Shape;17532;p2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3" name="Google Shape;17533;p2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4" name="Google Shape;17534;p2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5" name="Google Shape;17535;p2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6" name="Google Shape;17536;p2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7" name="Google Shape;17537;p2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8" name="Google Shape;17538;p2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9" name="Google Shape;17539;p2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0" name="Google Shape;17540;p2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1" name="Google Shape;17541;p2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2" name="Google Shape;17542;p2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3" name="Google Shape;17543;p2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4" name="Google Shape;17544;p2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5" name="Google Shape;17545;p2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6" name="Google Shape;17546;p2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7" name="Google Shape;17547;p2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8" name="Google Shape;17548;p2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9" name="Google Shape;17549;p2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0" name="Google Shape;17550;p2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1" name="Google Shape;17551;p2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2" name="Google Shape;17552;p2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3" name="Google Shape;17553;p2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4" name="Google Shape;17554;p2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5" name="Google Shape;17555;p2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6" name="Google Shape;17556;p2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7" name="Google Shape;17557;p2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8" name="Google Shape;17558;p2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9" name="Google Shape;17559;p2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0" name="Google Shape;17560;p2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1" name="Google Shape;17561;p2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2" name="Google Shape;17562;p2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3" name="Google Shape;17563;p2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4" name="Google Shape;17564;p2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5" name="Google Shape;17565;p2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6" name="Google Shape;17566;p2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7" name="Google Shape;17567;p2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8" name="Google Shape;17568;p2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9" name="Google Shape;17569;p2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0" name="Google Shape;17570;p2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1" name="Google Shape;17571;p2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2" name="Google Shape;17572;p2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3" name="Google Shape;17573;p2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4" name="Google Shape;17574;p2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5" name="Google Shape;17575;p2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6" name="Google Shape;17576;p2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7" name="Google Shape;17577;p2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8" name="Google Shape;17578;p2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9" name="Google Shape;17579;p2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0" name="Google Shape;17580;p2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1" name="Google Shape;17581;p2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2" name="Google Shape;17582;p2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3" name="Google Shape;17583;p2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4" name="Google Shape;17584;p2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5" name="Google Shape;17585;p2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6" name="Google Shape;17586;p2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7" name="Google Shape;17587;p2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8" name="Google Shape;17588;p2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9" name="Google Shape;17589;p2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0" name="Google Shape;17590;p2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1" name="Google Shape;17591;p2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2" name="Google Shape;17592;p2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3" name="Google Shape;17593;p2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4" name="Google Shape;17594;p2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5" name="Google Shape;17595;p2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6" name="Google Shape;17596;p2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7" name="Google Shape;17597;p2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8" name="Google Shape;17598;p2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9" name="Google Shape;17599;p2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0" name="Google Shape;17600;p2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1" name="Google Shape;17601;p2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2" name="Google Shape;17602;p2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3" name="Google Shape;17603;p2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4" name="Google Shape;17604;p2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5" name="Google Shape;17605;p2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6" name="Google Shape;17606;p2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7" name="Google Shape;17607;p2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8" name="Google Shape;17608;p2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9" name="Google Shape;17609;p2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0" name="Google Shape;17610;p2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1" name="Google Shape;17611;p2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2" name="Google Shape;17612;p2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3" name="Google Shape;17613;p2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4" name="Google Shape;17614;p2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5" name="Google Shape;17615;p2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6" name="Google Shape;17616;p2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7" name="Google Shape;17617;p2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8" name="Google Shape;17618;p2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9" name="Google Shape;17619;p2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0" name="Google Shape;17620;p2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1" name="Google Shape;17621;p2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2" name="Google Shape;17622;p2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3" name="Google Shape;17623;p2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4" name="Google Shape;17624;p2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5" name="Google Shape;17625;p2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6" name="Google Shape;17626;p2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7" name="Google Shape;17627;p2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8" name="Google Shape;17628;p2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9" name="Google Shape;17629;p2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0" name="Google Shape;17630;p2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1" name="Google Shape;17631;p2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2" name="Google Shape;17632;p2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3" name="Google Shape;17633;p2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4" name="Google Shape;17634;p2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5" name="Google Shape;17635;p2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6" name="Google Shape;17636;p2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7" name="Google Shape;17637;p2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8" name="Google Shape;17638;p2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9" name="Google Shape;17639;p2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0" name="Google Shape;17640;p2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1" name="Google Shape;17641;p2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2" name="Google Shape;17642;p2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3" name="Google Shape;17643;p2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4" name="Google Shape;17644;p2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5" name="Google Shape;17645;p2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6" name="Google Shape;17646;p2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7" name="Google Shape;17647;p2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8" name="Google Shape;17648;p2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9" name="Google Shape;17649;p2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0" name="Google Shape;17650;p2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1" name="Google Shape;17651;p2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2" name="Google Shape;17652;p2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3" name="Google Shape;17653;p2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4" name="Google Shape;17654;p2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5" name="Google Shape;17655;p2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6" name="Google Shape;17656;p2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7" name="Google Shape;17657;p2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8" name="Google Shape;17658;p2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9" name="Google Shape;17659;p2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0" name="Google Shape;17660;p2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1" name="Google Shape;17661;p2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2" name="Google Shape;17662;p2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3" name="Google Shape;17663;p2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4" name="Google Shape;17664;p2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5" name="Google Shape;17665;p2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6" name="Google Shape;17666;p2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7" name="Google Shape;17667;p2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8" name="Google Shape;17668;p2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9" name="Google Shape;17669;p2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0" name="Google Shape;17670;p2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1" name="Google Shape;17671;p2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2" name="Google Shape;17672;p2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3" name="Google Shape;17673;p2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4" name="Google Shape;17674;p2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5" name="Google Shape;17675;p2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6" name="Google Shape;17676;p2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7" name="Google Shape;17677;p2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8" name="Google Shape;17678;p2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9" name="Google Shape;17679;p2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0" name="Google Shape;17680;p2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1" name="Google Shape;17681;p2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2" name="Google Shape;17682;p2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3" name="Google Shape;17683;p2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4" name="Google Shape;17684;p2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5" name="Google Shape;17685;p2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6" name="Google Shape;17686;p2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87" name="Google Shape;17687;p28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28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28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28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28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28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93" name="Google Shape;17693;p28"/>
            <p:cNvGrpSpPr/>
            <p:nvPr/>
          </p:nvGrpSpPr>
          <p:grpSpPr>
            <a:xfrm>
              <a:off x="-69309" y="2949253"/>
              <a:ext cx="2277975" cy="425325"/>
              <a:chOff x="-69309" y="2949253"/>
              <a:chExt cx="2277975" cy="425325"/>
            </a:xfrm>
          </p:grpSpPr>
          <p:sp>
            <p:nvSpPr>
              <p:cNvPr id="17694" name="Google Shape;17694;p28"/>
              <p:cNvSpPr/>
              <p:nvPr/>
            </p:nvSpPr>
            <p:spPr>
              <a:xfrm rot="-5400000">
                <a:off x="933903" y="1983066"/>
                <a:ext cx="308575" cy="224095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89638" fill="none" extrusionOk="0">
                    <a:moveTo>
                      <a:pt x="12342" y="1"/>
                    </a:moveTo>
                    <a:lnTo>
                      <a:pt x="12342" y="22878"/>
                    </a:lnTo>
                    <a:lnTo>
                      <a:pt x="1643" y="33083"/>
                    </a:lnTo>
                    <a:lnTo>
                      <a:pt x="0" y="8963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5" name="Google Shape;17695;p28"/>
              <p:cNvSpPr/>
              <p:nvPr/>
            </p:nvSpPr>
            <p:spPr>
              <a:xfrm rot="-5400000">
                <a:off x="345241" y="2612903"/>
                <a:ext cx="289550" cy="11186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6" name="Google Shape;17696;p28"/>
              <p:cNvSpPr/>
              <p:nvPr/>
            </p:nvSpPr>
            <p:spPr>
              <a:xfrm rot="-5400000">
                <a:off x="172403" y="2921491"/>
                <a:ext cx="240150" cy="666025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TITLE_ONLY_1">
    <p:spTree>
      <p:nvGrpSpPr>
        <p:cNvPr id="1" name="Shape 17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98" name="Google Shape;17698;p2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99" name="Google Shape;17699;p29"/>
          <p:cNvGrpSpPr/>
          <p:nvPr/>
        </p:nvGrpSpPr>
        <p:grpSpPr>
          <a:xfrm>
            <a:off x="140725" y="-96075"/>
            <a:ext cx="3412563" cy="4994388"/>
            <a:chOff x="140725" y="-96075"/>
            <a:chExt cx="3412563" cy="4994388"/>
          </a:xfrm>
        </p:grpSpPr>
        <p:sp>
          <p:nvSpPr>
            <p:cNvPr id="17700" name="Google Shape;17700;p29"/>
            <p:cNvSpPr/>
            <p:nvPr/>
          </p:nvSpPr>
          <p:spPr>
            <a:xfrm rot="5400000">
              <a:off x="2665575" y="40106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29"/>
            <p:cNvSpPr/>
            <p:nvPr/>
          </p:nvSpPr>
          <p:spPr>
            <a:xfrm rot="5400000">
              <a:off x="2276488" y="4280338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29"/>
            <p:cNvSpPr/>
            <p:nvPr/>
          </p:nvSpPr>
          <p:spPr>
            <a:xfrm>
              <a:off x="140725" y="-46675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29"/>
            <p:cNvSpPr/>
            <p:nvPr/>
          </p:nvSpPr>
          <p:spPr>
            <a:xfrm>
              <a:off x="320000" y="-9607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29"/>
            <p:cNvSpPr/>
            <p:nvPr/>
          </p:nvSpPr>
          <p:spPr>
            <a:xfrm>
              <a:off x="449825" y="-96075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5" name="Google Shape;17705;p29"/>
          <p:cNvGrpSpPr/>
          <p:nvPr/>
        </p:nvGrpSpPr>
        <p:grpSpPr>
          <a:xfrm>
            <a:off x="4467000" y="4751500"/>
            <a:ext cx="1028550" cy="1006975"/>
            <a:chOff x="367000" y="3270000"/>
            <a:chExt cx="1028550" cy="1006975"/>
          </a:xfrm>
        </p:grpSpPr>
        <p:sp>
          <p:nvSpPr>
            <p:cNvPr id="17706" name="Google Shape;17706;p29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29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29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29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29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29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29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29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29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29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29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29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29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29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29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29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29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29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29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29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29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29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29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29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29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29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29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29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29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29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29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29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29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29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29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1" name="Google Shape;17741;p29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2" name="Google Shape;17742;p29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29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29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29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29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29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29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29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29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29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29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29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29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29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29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29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29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29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29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29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29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29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29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29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29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29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29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29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0" name="Google Shape;17770;p29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1" name="Google Shape;17771;p29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29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29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29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29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29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29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29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29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29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29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29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29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29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29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29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29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29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29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29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29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29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29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29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29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29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29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29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29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29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29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29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29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29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29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29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29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29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29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29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29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29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29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29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29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29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29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29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29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29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29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29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29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29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29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29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29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29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29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29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29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29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29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29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29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29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29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29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29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29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29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29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29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29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29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29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29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29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29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29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1" name="Google Shape;17851;p29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2" name="Google Shape;17852;p29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3" name="Google Shape;17853;p29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29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29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6" name="Google Shape;17856;p29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7" name="Google Shape;17857;p29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29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29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29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29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29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29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29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29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29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29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29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9" name="Google Shape;17869;p29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0" name="Google Shape;17870;p29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29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29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29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29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29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29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29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29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29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29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29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29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29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29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29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29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29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29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29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0" name="Google Shape;17890;p29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1" name="Google Shape;17891;p29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29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29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4" name="Google Shape;17894;p29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5" name="Google Shape;17895;p29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29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29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29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29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29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29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29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29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29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29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6" name="Google Shape;17906;p29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7" name="Google Shape;17907;p29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29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29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0" name="Google Shape;17910;p29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1" name="Google Shape;17911;p29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2" name="Google Shape;17912;p29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3" name="Google Shape;17913;p29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4" name="Google Shape;17914;p29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5" name="Google Shape;17915;p29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29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29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29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29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0" name="Google Shape;17920;p29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29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29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29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29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29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29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29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29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29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29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29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29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29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29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29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29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29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29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29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29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29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29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29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29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29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29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29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29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29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29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29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29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29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29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29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29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29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29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29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29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29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29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29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29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29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29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29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29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29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29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29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29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29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29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29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29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29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29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29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29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29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29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29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29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29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29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29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29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29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29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29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29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29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29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29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29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29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29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29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29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29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29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29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29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29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29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29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29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09" name="Google Shape;18009;p29"/>
          <p:cNvGrpSpPr/>
          <p:nvPr/>
        </p:nvGrpSpPr>
        <p:grpSpPr>
          <a:xfrm>
            <a:off x="6737850" y="-218400"/>
            <a:ext cx="1004900" cy="945775"/>
            <a:chOff x="1425100" y="3295850"/>
            <a:chExt cx="1004900" cy="945775"/>
          </a:xfrm>
        </p:grpSpPr>
        <p:sp>
          <p:nvSpPr>
            <p:cNvPr id="18010" name="Google Shape;18010;p29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29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29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29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29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29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29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29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29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29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29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29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29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29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29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29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29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29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29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29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29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29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29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29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29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29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29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29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29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29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29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29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29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29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29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29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29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29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29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29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29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29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29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29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29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29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29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29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29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29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29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29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29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29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29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29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29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29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29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29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29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29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29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29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29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29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29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29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29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29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29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29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29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3" name="Google Shape;18083;p29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29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29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29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29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29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29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0" name="Google Shape;18090;p29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1" name="Google Shape;18091;p29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29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29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29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29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29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29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29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29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29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29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29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29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29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29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29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29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29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29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29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29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29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29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29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29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29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29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29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29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29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29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29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29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29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29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29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29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29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29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29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29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29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29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29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29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29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29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29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29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29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29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29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29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29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29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29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29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29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29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29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29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29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29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29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29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29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29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29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29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29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29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29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29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29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29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29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29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29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29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29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29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29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29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29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29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29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29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29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29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29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29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29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29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29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29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29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29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29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29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29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29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29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29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29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29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29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29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29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29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29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29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29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29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29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29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29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29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29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29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29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29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29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29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29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29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29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29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29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29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29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29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29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29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29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29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29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29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29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29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29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29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29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29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29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29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29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29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29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29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29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29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29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29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29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29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29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29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29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29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29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29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29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29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29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29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29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29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29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29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29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29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29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29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29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29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29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29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29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29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29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29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29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29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29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29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29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29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29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29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29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29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29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29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29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29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29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29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29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29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29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29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29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29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29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29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29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7" name="Google Shape;18297;p29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8" name="Google Shape;18298;p29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29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29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29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29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29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29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29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29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29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8" name="Google Shape;18308;p29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9" name="Google Shape;18309;p29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29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29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29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29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29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29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29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29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8" name="Google Shape;18318;p29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9" name="Google Shape;18319;p29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29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29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22" name="Google Shape;18322;p29"/>
          <p:cNvGrpSpPr/>
          <p:nvPr/>
        </p:nvGrpSpPr>
        <p:grpSpPr>
          <a:xfrm>
            <a:off x="8547850" y="985350"/>
            <a:ext cx="1010475" cy="995525"/>
            <a:chOff x="885350" y="1936275"/>
            <a:chExt cx="1010475" cy="995525"/>
          </a:xfrm>
        </p:grpSpPr>
        <p:sp>
          <p:nvSpPr>
            <p:cNvPr id="18323" name="Google Shape;18323;p29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29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29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6" name="Google Shape;18326;p29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7" name="Google Shape;18327;p29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29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29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29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29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29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29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29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5" name="Google Shape;18335;p29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6" name="Google Shape;18336;p29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7" name="Google Shape;18337;p29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8" name="Google Shape;18338;p29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29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29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29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29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29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29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29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29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29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29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29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29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1" name="Google Shape;18351;p29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2" name="Google Shape;18352;p29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3" name="Google Shape;18353;p29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4" name="Google Shape;18354;p29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5" name="Google Shape;18355;p29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6" name="Google Shape;18356;p29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7" name="Google Shape;18357;p29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29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29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29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29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29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29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29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29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29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29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29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29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29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1" name="Google Shape;18371;p29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2" name="Google Shape;18372;p29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3" name="Google Shape;18373;p29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4" name="Google Shape;18374;p29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5" name="Google Shape;18375;p29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6" name="Google Shape;18376;p29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7" name="Google Shape;18377;p29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29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29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29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29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29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29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29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5" name="Google Shape;18385;p29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6" name="Google Shape;18386;p29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29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29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29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29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29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29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29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29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29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29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29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29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29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29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29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29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29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29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29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29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29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29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9" name="Google Shape;18409;p29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0" name="Google Shape;18410;p29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29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29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29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29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29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29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29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29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29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29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29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29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29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4" name="Google Shape;18424;p29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5" name="Google Shape;18425;p29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29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29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29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29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29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29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2" name="Google Shape;18432;p29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3" name="Google Shape;18433;p29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29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29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29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29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29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29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29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29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29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29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29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29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29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29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29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29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29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29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29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29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29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29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29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29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29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9" name="Google Shape;18459;p29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0" name="Google Shape;18460;p29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29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29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29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29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29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29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29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29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29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29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1" name="Google Shape;18471;p29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29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29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29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5" name="Google Shape;18475;p29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6" name="Google Shape;18476;p29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29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29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29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29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29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29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29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29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29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29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29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29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29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29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29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2" name="Google Shape;18492;p29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3" name="Google Shape;18493;p29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29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29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29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29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29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29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29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1" name="Google Shape;18501;p29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2" name="Google Shape;18502;p29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29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29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29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29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29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8" name="Google Shape;18508;p29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9" name="Google Shape;18509;p29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0" name="Google Shape;18510;p29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1" name="Google Shape;18511;p29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29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29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29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29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29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29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29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29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29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29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29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29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29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29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29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29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29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29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29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29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29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ONE_COLUMN_TEXT_1">
    <p:spTree>
      <p:nvGrpSpPr>
        <p:cNvPr id="1" name="Shape 18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4" name="Google Shape;18534;p30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35" name="Google Shape;18535;p30"/>
          <p:cNvGrpSpPr/>
          <p:nvPr/>
        </p:nvGrpSpPr>
        <p:grpSpPr>
          <a:xfrm>
            <a:off x="5380100" y="-111175"/>
            <a:ext cx="4760442" cy="5994312"/>
            <a:chOff x="5380100" y="-111175"/>
            <a:chExt cx="4760442" cy="5994312"/>
          </a:xfrm>
        </p:grpSpPr>
        <p:grpSp>
          <p:nvGrpSpPr>
            <p:cNvPr id="18536" name="Google Shape;18536;p30"/>
            <p:cNvGrpSpPr/>
            <p:nvPr/>
          </p:nvGrpSpPr>
          <p:grpSpPr>
            <a:xfrm>
              <a:off x="5380100" y="3130480"/>
              <a:ext cx="327289" cy="2153972"/>
              <a:chOff x="5380100" y="3130480"/>
              <a:chExt cx="327289" cy="2153972"/>
            </a:xfrm>
          </p:grpSpPr>
          <p:sp>
            <p:nvSpPr>
              <p:cNvPr id="18537" name="Google Shape;18537;p30"/>
              <p:cNvSpPr/>
              <p:nvPr/>
            </p:nvSpPr>
            <p:spPr>
              <a:xfrm rot="10800000" flipH="1">
                <a:off x="5380100" y="3130480"/>
                <a:ext cx="174387" cy="1133344"/>
              </a:xfrm>
              <a:custGeom>
                <a:avLst/>
                <a:gdLst/>
                <a:ahLst/>
                <a:cxnLst/>
                <a:rect l="l" t="t" r="r" b="b"/>
                <a:pathLst>
                  <a:path w="6543" h="42523" fill="none" extrusionOk="0">
                    <a:moveTo>
                      <a:pt x="0" y="0"/>
                    </a:moveTo>
                    <a:lnTo>
                      <a:pt x="6543" y="6543"/>
                    </a:lnTo>
                    <a:lnTo>
                      <a:pt x="6543" y="4252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8" name="Google Shape;18538;p30"/>
              <p:cNvSpPr/>
              <p:nvPr/>
            </p:nvSpPr>
            <p:spPr>
              <a:xfrm rot="10800000" flipH="1">
                <a:off x="5398383" y="3466006"/>
                <a:ext cx="222735" cy="1797978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67460" fill="none" extrusionOk="0">
                    <a:moveTo>
                      <a:pt x="0" y="1"/>
                    </a:moveTo>
                    <a:lnTo>
                      <a:pt x="0" y="30862"/>
                    </a:lnTo>
                    <a:lnTo>
                      <a:pt x="8357" y="39219"/>
                    </a:lnTo>
                    <a:lnTo>
                      <a:pt x="8357" y="6746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9" name="Google Shape;18539;p30"/>
              <p:cNvSpPr/>
              <p:nvPr/>
            </p:nvSpPr>
            <p:spPr>
              <a:xfrm rot="10800000" flipH="1">
                <a:off x="5484654" y="3748575"/>
                <a:ext cx="222735" cy="1535877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57626" fill="none" extrusionOk="0">
                    <a:moveTo>
                      <a:pt x="0" y="0"/>
                    </a:moveTo>
                    <a:lnTo>
                      <a:pt x="0" y="30861"/>
                    </a:lnTo>
                    <a:lnTo>
                      <a:pt x="8357" y="39218"/>
                    </a:lnTo>
                    <a:lnTo>
                      <a:pt x="8357" y="5762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40" name="Google Shape;18540;p30"/>
            <p:cNvGrpSpPr/>
            <p:nvPr/>
          </p:nvGrpSpPr>
          <p:grpSpPr>
            <a:xfrm>
              <a:off x="7046955" y="-111175"/>
              <a:ext cx="837404" cy="2744353"/>
              <a:chOff x="6818355" y="-111175"/>
              <a:chExt cx="837404" cy="2744353"/>
            </a:xfrm>
          </p:grpSpPr>
          <p:sp>
            <p:nvSpPr>
              <p:cNvPr id="18541" name="Google Shape;18541;p30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2" name="Google Shape;18542;p30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3" name="Google Shape;18543;p30"/>
              <p:cNvSpPr/>
              <p:nvPr/>
            </p:nvSpPr>
            <p:spPr>
              <a:xfrm>
                <a:off x="6910037" y="-71704"/>
                <a:ext cx="351520" cy="2060078"/>
              </a:xfrm>
              <a:custGeom>
                <a:avLst/>
                <a:gdLst/>
                <a:ahLst/>
                <a:cxnLst/>
                <a:rect l="l" t="t" r="r" b="b"/>
                <a:pathLst>
                  <a:path w="13189" h="77294" fill="none" extrusionOk="0">
                    <a:moveTo>
                      <a:pt x="1" y="1"/>
                    </a:moveTo>
                    <a:lnTo>
                      <a:pt x="1" y="22714"/>
                    </a:lnTo>
                    <a:lnTo>
                      <a:pt x="13188" y="35903"/>
                    </a:lnTo>
                    <a:lnTo>
                      <a:pt x="13188" y="7729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4" name="Google Shape;18544;p30"/>
              <p:cNvSpPr/>
              <p:nvPr/>
            </p:nvSpPr>
            <p:spPr>
              <a:xfrm>
                <a:off x="7158270" y="-71704"/>
                <a:ext cx="207969" cy="608050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22814" fill="none" extrusionOk="0">
                    <a:moveTo>
                      <a:pt x="7803" y="1"/>
                    </a:moveTo>
                    <a:lnTo>
                      <a:pt x="7803" y="9712"/>
                    </a:lnTo>
                    <a:lnTo>
                      <a:pt x="0" y="17514"/>
                    </a:lnTo>
                    <a:lnTo>
                      <a:pt x="0" y="2281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5" name="Google Shape;18545;p30"/>
              <p:cNvSpPr/>
              <p:nvPr/>
            </p:nvSpPr>
            <p:spPr>
              <a:xfrm>
                <a:off x="7347071" y="-111175"/>
                <a:ext cx="308689" cy="1192593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6" name="Google Shape;18546;p30"/>
              <p:cNvSpPr/>
              <p:nvPr/>
            </p:nvSpPr>
            <p:spPr>
              <a:xfrm>
                <a:off x="7109605" y="1152117"/>
                <a:ext cx="27" cy="1213462"/>
              </a:xfrm>
              <a:custGeom>
                <a:avLst/>
                <a:gdLst/>
                <a:ahLst/>
                <a:cxnLst/>
                <a:rect l="l" t="t" r="r" b="b"/>
                <a:pathLst>
                  <a:path w="1" h="45529" fill="none" extrusionOk="0">
                    <a:moveTo>
                      <a:pt x="1" y="1"/>
                    </a:moveTo>
                    <a:lnTo>
                      <a:pt x="1" y="4552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7" name="Google Shape;18547;p30"/>
              <p:cNvSpPr/>
              <p:nvPr/>
            </p:nvSpPr>
            <p:spPr>
              <a:xfrm>
                <a:off x="6818355" y="-71704"/>
                <a:ext cx="354238" cy="2704882"/>
              </a:xfrm>
              <a:custGeom>
                <a:avLst/>
                <a:gdLst/>
                <a:ahLst/>
                <a:cxnLst/>
                <a:rect l="l" t="t" r="r" b="b"/>
                <a:pathLst>
                  <a:path w="13291" h="101487" fill="none" extrusionOk="0">
                    <a:moveTo>
                      <a:pt x="1" y="1"/>
                    </a:moveTo>
                    <a:lnTo>
                      <a:pt x="1" y="31272"/>
                    </a:lnTo>
                    <a:lnTo>
                      <a:pt x="13290" y="44561"/>
                    </a:lnTo>
                    <a:lnTo>
                      <a:pt x="13290" y="10148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8" name="Google Shape;18548;p30"/>
              <p:cNvSpPr/>
              <p:nvPr/>
            </p:nvSpPr>
            <p:spPr>
              <a:xfrm>
                <a:off x="7285692" y="-80499"/>
                <a:ext cx="256024" cy="710049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9" name="Google Shape;18549;p30"/>
              <p:cNvSpPr/>
              <p:nvPr/>
            </p:nvSpPr>
            <p:spPr>
              <a:xfrm>
                <a:off x="7033514" y="-71704"/>
                <a:ext cx="27" cy="377746"/>
              </a:xfrm>
              <a:custGeom>
                <a:avLst/>
                <a:gdLst/>
                <a:ahLst/>
                <a:cxnLst/>
                <a:rect l="l" t="t" r="r" b="b"/>
                <a:pathLst>
                  <a:path w="1" h="14173" fill="none" extrusionOk="0">
                    <a:moveTo>
                      <a:pt x="0" y="1"/>
                    </a:moveTo>
                    <a:lnTo>
                      <a:pt x="0" y="1417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50" name="Google Shape;18550;p30"/>
            <p:cNvGrpSpPr/>
            <p:nvPr/>
          </p:nvGrpSpPr>
          <p:grpSpPr>
            <a:xfrm>
              <a:off x="8174983" y="775276"/>
              <a:ext cx="1965559" cy="1924329"/>
              <a:chOff x="367000" y="3270000"/>
              <a:chExt cx="1028550" cy="1006975"/>
            </a:xfrm>
          </p:grpSpPr>
          <p:sp>
            <p:nvSpPr>
              <p:cNvPr id="18551" name="Google Shape;18551;p30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2" name="Google Shape;18552;p30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3" name="Google Shape;18553;p30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4" name="Google Shape;18554;p30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5" name="Google Shape;18555;p30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6" name="Google Shape;18556;p30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7" name="Google Shape;18557;p30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8" name="Google Shape;18558;p30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9" name="Google Shape;18559;p30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0" name="Google Shape;18560;p30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1" name="Google Shape;18561;p30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2" name="Google Shape;18562;p30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3" name="Google Shape;18563;p30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4" name="Google Shape;18564;p30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5" name="Google Shape;18565;p30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6" name="Google Shape;18566;p30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7" name="Google Shape;18567;p30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8" name="Google Shape;18568;p30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9" name="Google Shape;18569;p30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0" name="Google Shape;18570;p30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1" name="Google Shape;18571;p30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2" name="Google Shape;18572;p30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3" name="Google Shape;18573;p30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4" name="Google Shape;18574;p30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5" name="Google Shape;18575;p30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6" name="Google Shape;18576;p30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7" name="Google Shape;18577;p30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8" name="Google Shape;18578;p30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9" name="Google Shape;18579;p30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0" name="Google Shape;18580;p30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1" name="Google Shape;18581;p30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2" name="Google Shape;18582;p30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3" name="Google Shape;18583;p30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4" name="Google Shape;18584;p30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5" name="Google Shape;18585;p30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6" name="Google Shape;18586;p30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7" name="Google Shape;18587;p30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8" name="Google Shape;18588;p30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9" name="Google Shape;18589;p30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0" name="Google Shape;18590;p30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1" name="Google Shape;18591;p30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2" name="Google Shape;18592;p30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3" name="Google Shape;18593;p30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4" name="Google Shape;18594;p30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5" name="Google Shape;18595;p30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6" name="Google Shape;18596;p30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7" name="Google Shape;18597;p30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8" name="Google Shape;18598;p30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9" name="Google Shape;18599;p30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0" name="Google Shape;18600;p30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1" name="Google Shape;18601;p30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2" name="Google Shape;18602;p30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3" name="Google Shape;18603;p30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4" name="Google Shape;18604;p30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5" name="Google Shape;18605;p30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6" name="Google Shape;18606;p30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7" name="Google Shape;18607;p30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8" name="Google Shape;18608;p30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9" name="Google Shape;18609;p30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0" name="Google Shape;18610;p30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1" name="Google Shape;18611;p30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2" name="Google Shape;18612;p30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3" name="Google Shape;18613;p30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4" name="Google Shape;18614;p30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5" name="Google Shape;18615;p30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6" name="Google Shape;18616;p30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7" name="Google Shape;18617;p30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8" name="Google Shape;18618;p30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9" name="Google Shape;18619;p30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0" name="Google Shape;18620;p30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1" name="Google Shape;18621;p30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2" name="Google Shape;18622;p30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3" name="Google Shape;18623;p30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4" name="Google Shape;18624;p30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5" name="Google Shape;18625;p30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6" name="Google Shape;18626;p30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7" name="Google Shape;18627;p30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8" name="Google Shape;18628;p30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9" name="Google Shape;18629;p30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0" name="Google Shape;18630;p30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1" name="Google Shape;18631;p30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2" name="Google Shape;18632;p30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3" name="Google Shape;18633;p30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4" name="Google Shape;18634;p30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5" name="Google Shape;18635;p30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6" name="Google Shape;18636;p30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7" name="Google Shape;18637;p30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8" name="Google Shape;18638;p30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9" name="Google Shape;18639;p30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0" name="Google Shape;18640;p30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1" name="Google Shape;18641;p30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2" name="Google Shape;18642;p30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3" name="Google Shape;18643;p30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4" name="Google Shape;18644;p30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5" name="Google Shape;18645;p30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6" name="Google Shape;18646;p30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7" name="Google Shape;18647;p30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8" name="Google Shape;18648;p30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9" name="Google Shape;18649;p30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0" name="Google Shape;18650;p30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1" name="Google Shape;18651;p30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2" name="Google Shape;18652;p30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3" name="Google Shape;18653;p30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4" name="Google Shape;18654;p30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5" name="Google Shape;18655;p30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6" name="Google Shape;18656;p30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7" name="Google Shape;18657;p30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8" name="Google Shape;18658;p30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9" name="Google Shape;18659;p30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0" name="Google Shape;18660;p30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1" name="Google Shape;18661;p30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2" name="Google Shape;18662;p30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3" name="Google Shape;18663;p30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4" name="Google Shape;18664;p30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5" name="Google Shape;18665;p30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6" name="Google Shape;18666;p30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7" name="Google Shape;18667;p30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8" name="Google Shape;18668;p30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9" name="Google Shape;18669;p30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0" name="Google Shape;18670;p30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1" name="Google Shape;18671;p30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2" name="Google Shape;18672;p30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3" name="Google Shape;18673;p30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4" name="Google Shape;18674;p30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5" name="Google Shape;18675;p30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6" name="Google Shape;18676;p30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7" name="Google Shape;18677;p30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8" name="Google Shape;18678;p30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9" name="Google Shape;18679;p30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0" name="Google Shape;18680;p30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1" name="Google Shape;18681;p30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2" name="Google Shape;18682;p30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3" name="Google Shape;18683;p30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4" name="Google Shape;18684;p30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5" name="Google Shape;18685;p30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6" name="Google Shape;18686;p30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7" name="Google Shape;18687;p30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8" name="Google Shape;18688;p30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9" name="Google Shape;18689;p30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0" name="Google Shape;18690;p30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1" name="Google Shape;18691;p30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2" name="Google Shape;18692;p30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3" name="Google Shape;18693;p30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4" name="Google Shape;18694;p30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5" name="Google Shape;18695;p30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6" name="Google Shape;18696;p30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7" name="Google Shape;18697;p30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8" name="Google Shape;18698;p30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9" name="Google Shape;18699;p30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0" name="Google Shape;18700;p30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1" name="Google Shape;18701;p30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2" name="Google Shape;18702;p30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3" name="Google Shape;18703;p30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4" name="Google Shape;18704;p30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5" name="Google Shape;18705;p30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6" name="Google Shape;18706;p30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7" name="Google Shape;18707;p30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8" name="Google Shape;18708;p30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9" name="Google Shape;18709;p30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0" name="Google Shape;18710;p30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1" name="Google Shape;18711;p30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2" name="Google Shape;18712;p30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3" name="Google Shape;18713;p30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4" name="Google Shape;18714;p30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5" name="Google Shape;18715;p30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6" name="Google Shape;18716;p30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7" name="Google Shape;18717;p30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8" name="Google Shape;18718;p30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9" name="Google Shape;18719;p30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0" name="Google Shape;18720;p30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1" name="Google Shape;18721;p30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2" name="Google Shape;18722;p30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3" name="Google Shape;18723;p30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4" name="Google Shape;18724;p30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5" name="Google Shape;18725;p30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6" name="Google Shape;18726;p30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7" name="Google Shape;18727;p30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8" name="Google Shape;18728;p30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9" name="Google Shape;18729;p30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0" name="Google Shape;18730;p30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1" name="Google Shape;18731;p30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2" name="Google Shape;18732;p30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3" name="Google Shape;18733;p30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4" name="Google Shape;18734;p30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5" name="Google Shape;18735;p30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6" name="Google Shape;18736;p30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7" name="Google Shape;18737;p30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8" name="Google Shape;18738;p30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9" name="Google Shape;18739;p30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0" name="Google Shape;18740;p30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1" name="Google Shape;18741;p30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2" name="Google Shape;18742;p30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3" name="Google Shape;18743;p30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4" name="Google Shape;18744;p30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5" name="Google Shape;18745;p30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6" name="Google Shape;18746;p30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7" name="Google Shape;18747;p30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8" name="Google Shape;18748;p30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9" name="Google Shape;18749;p30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0" name="Google Shape;18750;p30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1" name="Google Shape;18751;p30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2" name="Google Shape;18752;p30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3" name="Google Shape;18753;p30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4" name="Google Shape;18754;p30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5" name="Google Shape;18755;p30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6" name="Google Shape;18756;p30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7" name="Google Shape;18757;p30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8" name="Google Shape;18758;p30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9" name="Google Shape;18759;p30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0" name="Google Shape;18760;p30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1" name="Google Shape;18761;p30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2" name="Google Shape;18762;p30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3" name="Google Shape;18763;p30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4" name="Google Shape;18764;p30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5" name="Google Shape;18765;p30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6" name="Google Shape;18766;p30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7" name="Google Shape;18767;p30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8" name="Google Shape;18768;p30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9" name="Google Shape;18769;p30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0" name="Google Shape;18770;p30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1" name="Google Shape;18771;p30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2" name="Google Shape;18772;p30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3" name="Google Shape;18773;p30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4" name="Google Shape;18774;p30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5" name="Google Shape;18775;p30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6" name="Google Shape;18776;p30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7" name="Google Shape;18777;p30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8" name="Google Shape;18778;p30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9" name="Google Shape;18779;p30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0" name="Google Shape;18780;p30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1" name="Google Shape;18781;p30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2" name="Google Shape;18782;p30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3" name="Google Shape;18783;p30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4" name="Google Shape;18784;p30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5" name="Google Shape;18785;p30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6" name="Google Shape;18786;p30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7" name="Google Shape;18787;p30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8" name="Google Shape;18788;p30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9" name="Google Shape;18789;p30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0" name="Google Shape;18790;p30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1" name="Google Shape;18791;p30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2" name="Google Shape;18792;p30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3" name="Google Shape;18793;p30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4" name="Google Shape;18794;p30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5" name="Google Shape;18795;p30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6" name="Google Shape;18796;p30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7" name="Google Shape;18797;p30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8" name="Google Shape;18798;p30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9" name="Google Shape;18799;p30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0" name="Google Shape;18800;p30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1" name="Google Shape;18801;p30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2" name="Google Shape;18802;p30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3" name="Google Shape;18803;p30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4" name="Google Shape;18804;p30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5" name="Google Shape;18805;p30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6" name="Google Shape;18806;p30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7" name="Google Shape;18807;p30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8" name="Google Shape;18808;p30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9" name="Google Shape;18809;p30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0" name="Google Shape;18810;p30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1" name="Google Shape;18811;p30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2" name="Google Shape;18812;p30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3" name="Google Shape;18813;p30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4" name="Google Shape;18814;p30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5" name="Google Shape;18815;p30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6" name="Google Shape;18816;p30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7" name="Google Shape;18817;p30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8" name="Google Shape;18818;p30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9" name="Google Shape;18819;p30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0" name="Google Shape;18820;p30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1" name="Google Shape;18821;p30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2" name="Google Shape;18822;p30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3" name="Google Shape;18823;p30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4" name="Google Shape;18824;p30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5" name="Google Shape;18825;p30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6" name="Google Shape;18826;p30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7" name="Google Shape;18827;p30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8" name="Google Shape;18828;p30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9" name="Google Shape;18829;p30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0" name="Google Shape;18830;p30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1" name="Google Shape;18831;p30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2" name="Google Shape;18832;p30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3" name="Google Shape;18833;p30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4" name="Google Shape;18834;p30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5" name="Google Shape;18835;p30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6" name="Google Shape;18836;p30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7" name="Google Shape;18837;p30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8" name="Google Shape;18838;p30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9" name="Google Shape;18839;p30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0" name="Google Shape;18840;p30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1" name="Google Shape;18841;p30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2" name="Google Shape;18842;p30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3" name="Google Shape;18843;p30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4" name="Google Shape;18844;p30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5" name="Google Shape;18845;p30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6" name="Google Shape;18846;p30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7" name="Google Shape;18847;p30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8" name="Google Shape;18848;p30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9" name="Google Shape;18849;p30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0" name="Google Shape;18850;p30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1" name="Google Shape;18851;p30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2" name="Google Shape;18852;p30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3" name="Google Shape;18853;p30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54" name="Google Shape;18854;p30"/>
            <p:cNvGrpSpPr/>
            <p:nvPr/>
          </p:nvGrpSpPr>
          <p:grpSpPr>
            <a:xfrm>
              <a:off x="6256263" y="3359903"/>
              <a:ext cx="2680973" cy="2523233"/>
              <a:chOff x="1425100" y="3295850"/>
              <a:chExt cx="1004900" cy="945775"/>
            </a:xfrm>
          </p:grpSpPr>
          <p:sp>
            <p:nvSpPr>
              <p:cNvPr id="18855" name="Google Shape;18855;p30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6" name="Google Shape;18856;p30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7" name="Google Shape;18857;p30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8" name="Google Shape;18858;p30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9" name="Google Shape;18859;p30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0" name="Google Shape;18860;p30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1" name="Google Shape;18861;p30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2" name="Google Shape;18862;p30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3" name="Google Shape;18863;p30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4" name="Google Shape;18864;p30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5" name="Google Shape;18865;p30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6" name="Google Shape;18866;p30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7" name="Google Shape;18867;p30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8" name="Google Shape;18868;p30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9" name="Google Shape;18869;p30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0" name="Google Shape;18870;p30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1" name="Google Shape;18871;p30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2" name="Google Shape;18872;p30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3" name="Google Shape;18873;p30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4" name="Google Shape;18874;p30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5" name="Google Shape;18875;p30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6" name="Google Shape;18876;p30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7" name="Google Shape;18877;p30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8" name="Google Shape;18878;p30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9" name="Google Shape;18879;p30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0" name="Google Shape;18880;p30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1" name="Google Shape;18881;p30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2" name="Google Shape;18882;p30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3" name="Google Shape;18883;p30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4" name="Google Shape;18884;p30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5" name="Google Shape;18885;p30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6" name="Google Shape;18886;p30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7" name="Google Shape;18887;p30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8" name="Google Shape;18888;p30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9" name="Google Shape;18889;p30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0" name="Google Shape;18890;p30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1" name="Google Shape;18891;p30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2" name="Google Shape;18892;p30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3" name="Google Shape;18893;p30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4" name="Google Shape;18894;p30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5" name="Google Shape;18895;p30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6" name="Google Shape;18896;p30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7" name="Google Shape;18897;p30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8" name="Google Shape;18898;p30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9" name="Google Shape;18899;p30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0" name="Google Shape;18900;p30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1" name="Google Shape;18901;p30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2" name="Google Shape;18902;p30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3" name="Google Shape;18903;p30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4" name="Google Shape;18904;p30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5" name="Google Shape;18905;p30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6" name="Google Shape;18906;p30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7" name="Google Shape;18907;p30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8" name="Google Shape;18908;p30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9" name="Google Shape;18909;p30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0" name="Google Shape;18910;p30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1" name="Google Shape;18911;p30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2" name="Google Shape;18912;p30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3" name="Google Shape;18913;p30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4" name="Google Shape;18914;p30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5" name="Google Shape;18915;p30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6" name="Google Shape;18916;p30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7" name="Google Shape;18917;p30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8" name="Google Shape;18918;p30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9" name="Google Shape;18919;p30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0" name="Google Shape;18920;p30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1" name="Google Shape;18921;p30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2" name="Google Shape;18922;p30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3" name="Google Shape;18923;p30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4" name="Google Shape;18924;p30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5" name="Google Shape;18925;p30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6" name="Google Shape;18926;p30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7" name="Google Shape;18927;p30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8" name="Google Shape;18928;p30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9" name="Google Shape;18929;p30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0" name="Google Shape;18930;p30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1" name="Google Shape;18931;p30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2" name="Google Shape;18932;p30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3" name="Google Shape;18933;p30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4" name="Google Shape;18934;p30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5" name="Google Shape;18935;p30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6" name="Google Shape;18936;p30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7" name="Google Shape;18937;p30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8" name="Google Shape;18938;p30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9" name="Google Shape;18939;p30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0" name="Google Shape;18940;p30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1" name="Google Shape;18941;p30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2" name="Google Shape;18942;p30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3" name="Google Shape;18943;p30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4" name="Google Shape;18944;p30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5" name="Google Shape;18945;p30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6" name="Google Shape;18946;p30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7" name="Google Shape;18947;p30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8" name="Google Shape;18948;p30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9" name="Google Shape;18949;p30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0" name="Google Shape;18950;p30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1" name="Google Shape;18951;p30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2" name="Google Shape;18952;p30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3" name="Google Shape;18953;p30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4" name="Google Shape;18954;p30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5" name="Google Shape;18955;p30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6" name="Google Shape;18956;p30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7" name="Google Shape;18957;p30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8" name="Google Shape;18958;p30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9" name="Google Shape;18959;p30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0" name="Google Shape;18960;p30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1" name="Google Shape;18961;p30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2" name="Google Shape;18962;p30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3" name="Google Shape;18963;p30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4" name="Google Shape;18964;p30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5" name="Google Shape;18965;p30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6" name="Google Shape;18966;p30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7" name="Google Shape;18967;p30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8" name="Google Shape;18968;p30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9" name="Google Shape;18969;p30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0" name="Google Shape;18970;p30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1" name="Google Shape;18971;p30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2" name="Google Shape;18972;p30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3" name="Google Shape;18973;p30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4" name="Google Shape;18974;p30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5" name="Google Shape;18975;p30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6" name="Google Shape;18976;p30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7" name="Google Shape;18977;p30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8" name="Google Shape;18978;p30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9" name="Google Shape;18979;p30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0" name="Google Shape;18980;p30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1" name="Google Shape;18981;p30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2" name="Google Shape;18982;p30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3" name="Google Shape;18983;p30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4" name="Google Shape;18984;p30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5" name="Google Shape;18985;p30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6" name="Google Shape;18986;p30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7" name="Google Shape;18987;p30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8" name="Google Shape;18988;p30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9" name="Google Shape;18989;p30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0" name="Google Shape;18990;p30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1" name="Google Shape;18991;p30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2" name="Google Shape;18992;p30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3" name="Google Shape;18993;p30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4" name="Google Shape;18994;p30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5" name="Google Shape;18995;p30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6" name="Google Shape;18996;p30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7" name="Google Shape;18997;p30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8" name="Google Shape;18998;p30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9" name="Google Shape;18999;p30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0" name="Google Shape;19000;p30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1" name="Google Shape;19001;p30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2" name="Google Shape;19002;p30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3" name="Google Shape;19003;p30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4" name="Google Shape;19004;p30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5" name="Google Shape;19005;p30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6" name="Google Shape;19006;p30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7" name="Google Shape;19007;p30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8" name="Google Shape;19008;p30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9" name="Google Shape;19009;p30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0" name="Google Shape;19010;p30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1" name="Google Shape;19011;p30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2" name="Google Shape;19012;p30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3" name="Google Shape;19013;p30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4" name="Google Shape;19014;p30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5" name="Google Shape;19015;p30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6" name="Google Shape;19016;p30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7" name="Google Shape;19017;p30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8" name="Google Shape;19018;p30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9" name="Google Shape;19019;p30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0" name="Google Shape;19020;p30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1" name="Google Shape;19021;p30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2" name="Google Shape;19022;p30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3" name="Google Shape;19023;p30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4" name="Google Shape;19024;p30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5" name="Google Shape;19025;p30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6" name="Google Shape;19026;p30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7" name="Google Shape;19027;p30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8" name="Google Shape;19028;p30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9" name="Google Shape;19029;p30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0" name="Google Shape;19030;p30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1" name="Google Shape;19031;p30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2" name="Google Shape;19032;p30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3" name="Google Shape;19033;p30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4" name="Google Shape;19034;p30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5" name="Google Shape;19035;p30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6" name="Google Shape;19036;p30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7" name="Google Shape;19037;p30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8" name="Google Shape;19038;p30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9" name="Google Shape;19039;p30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0" name="Google Shape;19040;p30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1" name="Google Shape;19041;p30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2" name="Google Shape;19042;p30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3" name="Google Shape;19043;p30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4" name="Google Shape;19044;p30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5" name="Google Shape;19045;p30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6" name="Google Shape;19046;p30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7" name="Google Shape;19047;p30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8" name="Google Shape;19048;p30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9" name="Google Shape;19049;p30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0" name="Google Shape;19050;p30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1" name="Google Shape;19051;p30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2" name="Google Shape;19052;p30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3" name="Google Shape;19053;p30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4" name="Google Shape;19054;p30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5" name="Google Shape;19055;p30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6" name="Google Shape;19056;p30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7" name="Google Shape;19057;p30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8" name="Google Shape;19058;p30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9" name="Google Shape;19059;p30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0" name="Google Shape;19060;p30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1" name="Google Shape;19061;p30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2" name="Google Shape;19062;p30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3" name="Google Shape;19063;p30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4" name="Google Shape;19064;p30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5" name="Google Shape;19065;p30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6" name="Google Shape;19066;p30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7" name="Google Shape;19067;p30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8" name="Google Shape;19068;p30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9" name="Google Shape;19069;p30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0" name="Google Shape;19070;p30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1" name="Google Shape;19071;p30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2" name="Google Shape;19072;p30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3" name="Google Shape;19073;p30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4" name="Google Shape;19074;p30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5" name="Google Shape;19075;p30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6" name="Google Shape;19076;p30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7" name="Google Shape;19077;p30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8" name="Google Shape;19078;p30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9" name="Google Shape;19079;p30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0" name="Google Shape;19080;p30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1" name="Google Shape;19081;p30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2" name="Google Shape;19082;p30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3" name="Google Shape;19083;p30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4" name="Google Shape;19084;p30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5" name="Google Shape;19085;p30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6" name="Google Shape;19086;p30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7" name="Google Shape;19087;p30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8" name="Google Shape;19088;p30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9" name="Google Shape;19089;p30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0" name="Google Shape;19090;p30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1" name="Google Shape;19091;p30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2" name="Google Shape;19092;p30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3" name="Google Shape;19093;p30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4" name="Google Shape;19094;p30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5" name="Google Shape;19095;p30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6" name="Google Shape;19096;p30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7" name="Google Shape;19097;p30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8" name="Google Shape;19098;p30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9" name="Google Shape;19099;p30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0" name="Google Shape;19100;p30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1" name="Google Shape;19101;p30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2" name="Google Shape;19102;p30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3" name="Google Shape;19103;p30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4" name="Google Shape;19104;p30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5" name="Google Shape;19105;p30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6" name="Google Shape;19106;p30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7" name="Google Shape;19107;p30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8" name="Google Shape;19108;p30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9" name="Google Shape;19109;p30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0" name="Google Shape;19110;p30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1" name="Google Shape;19111;p30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2" name="Google Shape;19112;p30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3" name="Google Shape;19113;p30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4" name="Google Shape;19114;p30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5" name="Google Shape;19115;p30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6" name="Google Shape;19116;p30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7" name="Google Shape;19117;p30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8" name="Google Shape;19118;p30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9" name="Google Shape;19119;p30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0" name="Google Shape;19120;p30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1" name="Google Shape;19121;p30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2" name="Google Shape;19122;p30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3" name="Google Shape;19123;p30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4" name="Google Shape;19124;p30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5" name="Google Shape;19125;p30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6" name="Google Shape;19126;p30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7" name="Google Shape;19127;p30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8" name="Google Shape;19128;p30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9" name="Google Shape;19129;p30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0" name="Google Shape;19130;p30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1" name="Google Shape;19131;p30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2" name="Google Shape;19132;p30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3" name="Google Shape;19133;p30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4" name="Google Shape;19134;p30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5" name="Google Shape;19135;p30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6" name="Google Shape;19136;p30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7" name="Google Shape;19137;p30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8" name="Google Shape;19138;p30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9" name="Google Shape;19139;p30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0" name="Google Shape;19140;p30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1" name="Google Shape;19141;p30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2" name="Google Shape;19142;p30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3" name="Google Shape;19143;p30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4" name="Google Shape;19144;p30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5" name="Google Shape;19145;p30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6" name="Google Shape;19146;p30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7" name="Google Shape;19147;p30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8" name="Google Shape;19148;p30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9" name="Google Shape;19149;p30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0" name="Google Shape;19150;p30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1" name="Google Shape;19151;p30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2" name="Google Shape;19152;p30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3" name="Google Shape;19153;p30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4" name="Google Shape;19154;p30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5" name="Google Shape;19155;p30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6" name="Google Shape;19156;p30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7" name="Google Shape;19157;p30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8" name="Google Shape;19158;p30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9" name="Google Shape;19159;p30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0" name="Google Shape;19160;p30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1" name="Google Shape;19161;p30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2" name="Google Shape;19162;p30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3" name="Google Shape;19163;p30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4" name="Google Shape;19164;p30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5" name="Google Shape;19165;p30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6" name="Google Shape;19166;p30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67" name="Google Shape;19167;p30"/>
            <p:cNvGrpSpPr/>
            <p:nvPr/>
          </p:nvGrpSpPr>
          <p:grpSpPr>
            <a:xfrm>
              <a:off x="5530500" y="1392725"/>
              <a:ext cx="1010475" cy="995525"/>
              <a:chOff x="885350" y="1936275"/>
              <a:chExt cx="1010475" cy="995525"/>
            </a:xfrm>
          </p:grpSpPr>
          <p:sp>
            <p:nvSpPr>
              <p:cNvPr id="19168" name="Google Shape;19168;p30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9" name="Google Shape;19169;p30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0" name="Google Shape;19170;p30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1" name="Google Shape;19171;p30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2" name="Google Shape;19172;p30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3" name="Google Shape;19173;p30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4" name="Google Shape;19174;p30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5" name="Google Shape;19175;p30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6" name="Google Shape;19176;p30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7" name="Google Shape;19177;p30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8" name="Google Shape;19178;p30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9" name="Google Shape;19179;p30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0" name="Google Shape;19180;p30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1" name="Google Shape;19181;p30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2" name="Google Shape;19182;p30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3" name="Google Shape;19183;p30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4" name="Google Shape;19184;p30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5" name="Google Shape;19185;p30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6" name="Google Shape;19186;p30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7" name="Google Shape;19187;p30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8" name="Google Shape;19188;p30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9" name="Google Shape;19189;p30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0" name="Google Shape;19190;p30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1" name="Google Shape;19191;p30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2" name="Google Shape;19192;p30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3" name="Google Shape;19193;p30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4" name="Google Shape;19194;p30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5" name="Google Shape;19195;p30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6" name="Google Shape;19196;p30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7" name="Google Shape;19197;p30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8" name="Google Shape;19198;p30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9" name="Google Shape;19199;p30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0" name="Google Shape;19200;p30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1" name="Google Shape;19201;p30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2" name="Google Shape;19202;p30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3" name="Google Shape;19203;p30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4" name="Google Shape;19204;p30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5" name="Google Shape;19205;p30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6" name="Google Shape;19206;p30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7" name="Google Shape;19207;p30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8" name="Google Shape;19208;p30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9" name="Google Shape;19209;p30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0" name="Google Shape;19210;p30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1" name="Google Shape;19211;p30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2" name="Google Shape;19212;p30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3" name="Google Shape;19213;p30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4" name="Google Shape;19214;p30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5" name="Google Shape;19215;p30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6" name="Google Shape;19216;p30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7" name="Google Shape;19217;p30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8" name="Google Shape;19218;p30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9" name="Google Shape;19219;p30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0" name="Google Shape;19220;p30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1" name="Google Shape;19221;p30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2" name="Google Shape;19222;p30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3" name="Google Shape;19223;p30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4" name="Google Shape;19224;p30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5" name="Google Shape;19225;p30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6" name="Google Shape;19226;p30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7" name="Google Shape;19227;p30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8" name="Google Shape;19228;p30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9" name="Google Shape;19229;p30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0" name="Google Shape;19230;p30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1" name="Google Shape;19231;p30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2" name="Google Shape;19232;p30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3" name="Google Shape;19233;p30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4" name="Google Shape;19234;p30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5" name="Google Shape;19235;p30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6" name="Google Shape;19236;p30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7" name="Google Shape;19237;p30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8" name="Google Shape;19238;p30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9" name="Google Shape;19239;p30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0" name="Google Shape;19240;p30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1" name="Google Shape;19241;p30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2" name="Google Shape;19242;p30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3" name="Google Shape;19243;p30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4" name="Google Shape;19244;p30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5" name="Google Shape;19245;p30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6" name="Google Shape;19246;p30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7" name="Google Shape;19247;p30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8" name="Google Shape;19248;p30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9" name="Google Shape;19249;p30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0" name="Google Shape;19250;p30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1" name="Google Shape;19251;p30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2" name="Google Shape;19252;p30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3" name="Google Shape;19253;p30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4" name="Google Shape;19254;p30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5" name="Google Shape;19255;p30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6" name="Google Shape;19256;p30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7" name="Google Shape;19257;p30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8" name="Google Shape;19258;p30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9" name="Google Shape;19259;p30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0" name="Google Shape;19260;p30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1" name="Google Shape;19261;p30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2" name="Google Shape;19262;p30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3" name="Google Shape;19263;p30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4" name="Google Shape;19264;p30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5" name="Google Shape;19265;p30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6" name="Google Shape;19266;p30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7" name="Google Shape;19267;p30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8" name="Google Shape;19268;p30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9" name="Google Shape;19269;p30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0" name="Google Shape;19270;p30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1" name="Google Shape;19271;p30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2" name="Google Shape;19272;p30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3" name="Google Shape;19273;p30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4" name="Google Shape;19274;p30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5" name="Google Shape;19275;p30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6" name="Google Shape;19276;p30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7" name="Google Shape;19277;p30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8" name="Google Shape;19278;p30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9" name="Google Shape;19279;p30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0" name="Google Shape;19280;p30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1" name="Google Shape;19281;p30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2" name="Google Shape;19282;p30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3" name="Google Shape;19283;p30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4" name="Google Shape;19284;p30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5" name="Google Shape;19285;p30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6" name="Google Shape;19286;p30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7" name="Google Shape;19287;p30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8" name="Google Shape;19288;p30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9" name="Google Shape;19289;p30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0" name="Google Shape;19290;p30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1" name="Google Shape;19291;p30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2" name="Google Shape;19292;p30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3" name="Google Shape;19293;p30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4" name="Google Shape;19294;p30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5" name="Google Shape;19295;p30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6" name="Google Shape;19296;p30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7" name="Google Shape;19297;p30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8" name="Google Shape;19298;p30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9" name="Google Shape;19299;p30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0" name="Google Shape;19300;p30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1" name="Google Shape;19301;p30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2" name="Google Shape;19302;p30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3" name="Google Shape;19303;p30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4" name="Google Shape;19304;p30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5" name="Google Shape;19305;p30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6" name="Google Shape;19306;p30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7" name="Google Shape;19307;p30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8" name="Google Shape;19308;p30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9" name="Google Shape;19309;p30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0" name="Google Shape;19310;p30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1" name="Google Shape;19311;p30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2" name="Google Shape;19312;p30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3" name="Google Shape;19313;p30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4" name="Google Shape;19314;p30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5" name="Google Shape;19315;p30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6" name="Google Shape;19316;p30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7" name="Google Shape;19317;p30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8" name="Google Shape;19318;p30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9" name="Google Shape;19319;p30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0" name="Google Shape;19320;p30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1" name="Google Shape;19321;p30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2" name="Google Shape;19322;p30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3" name="Google Shape;19323;p30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4" name="Google Shape;19324;p30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5" name="Google Shape;19325;p30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6" name="Google Shape;19326;p30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7" name="Google Shape;19327;p30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8" name="Google Shape;19328;p30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9" name="Google Shape;19329;p30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0" name="Google Shape;19330;p30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1" name="Google Shape;19331;p30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2" name="Google Shape;19332;p30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3" name="Google Shape;19333;p30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4" name="Google Shape;19334;p30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5" name="Google Shape;19335;p30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6" name="Google Shape;19336;p30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7" name="Google Shape;19337;p30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8" name="Google Shape;19338;p30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9" name="Google Shape;19339;p30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0" name="Google Shape;19340;p30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1" name="Google Shape;19341;p30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2" name="Google Shape;19342;p30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3" name="Google Shape;19343;p30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4" name="Google Shape;19344;p30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5" name="Google Shape;19345;p30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6" name="Google Shape;19346;p30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7" name="Google Shape;19347;p30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8" name="Google Shape;19348;p30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9" name="Google Shape;19349;p30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0" name="Google Shape;19350;p30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1" name="Google Shape;19351;p30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2" name="Google Shape;19352;p30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3" name="Google Shape;19353;p30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4" name="Google Shape;19354;p30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5" name="Google Shape;19355;p30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6" name="Google Shape;19356;p30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7" name="Google Shape;19357;p30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8" name="Google Shape;19358;p30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9" name="Google Shape;19359;p30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0" name="Google Shape;19360;p30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1" name="Google Shape;19361;p30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2" name="Google Shape;19362;p30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3" name="Google Shape;19363;p30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4" name="Google Shape;19364;p30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5" name="Google Shape;19365;p30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6" name="Google Shape;19366;p30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7" name="Google Shape;19367;p30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8" name="Google Shape;19368;p30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9" name="Google Shape;19369;p30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0" name="Google Shape;19370;p30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1" name="Google Shape;19371;p30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2" name="Google Shape;19372;p30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3" name="Google Shape;19373;p30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4" name="Google Shape;19374;p30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5" name="Google Shape;19375;p30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6" name="Google Shape;19376;p30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7" name="Google Shape;19377;p30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6">
  <p:cSld name="MAIN_POINT_1">
    <p:spTree>
      <p:nvGrpSpPr>
        <p:cNvPr id="1" name="Shape 19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79" name="Google Shape;19379;p3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380" name="Google Shape;19380;p31"/>
          <p:cNvGrpSpPr/>
          <p:nvPr/>
        </p:nvGrpSpPr>
        <p:grpSpPr>
          <a:xfrm>
            <a:off x="-240803" y="-194800"/>
            <a:ext cx="9947059" cy="5484287"/>
            <a:chOff x="-240803" y="-194800"/>
            <a:chExt cx="9947059" cy="5484287"/>
          </a:xfrm>
        </p:grpSpPr>
        <p:sp>
          <p:nvSpPr>
            <p:cNvPr id="19381" name="Google Shape;19381;p31"/>
            <p:cNvSpPr/>
            <p:nvPr/>
          </p:nvSpPr>
          <p:spPr>
            <a:xfrm rot="5400000">
              <a:off x="8540750" y="-523037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31"/>
            <p:cNvSpPr/>
            <p:nvPr/>
          </p:nvSpPr>
          <p:spPr>
            <a:xfrm rot="5400000">
              <a:off x="8052125" y="-565212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31"/>
            <p:cNvSpPr/>
            <p:nvPr/>
          </p:nvSpPr>
          <p:spPr>
            <a:xfrm rot="5400000">
              <a:off x="9083188" y="143325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4" name="Google Shape;19384;p31"/>
            <p:cNvSpPr/>
            <p:nvPr/>
          </p:nvSpPr>
          <p:spPr>
            <a:xfrm rot="5400000">
              <a:off x="8448413" y="-324575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5" name="Google Shape;19385;p31"/>
            <p:cNvSpPr/>
            <p:nvPr/>
          </p:nvSpPr>
          <p:spPr>
            <a:xfrm>
              <a:off x="720000" y="-363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31"/>
            <p:cNvSpPr/>
            <p:nvPr/>
          </p:nvSpPr>
          <p:spPr>
            <a:xfrm>
              <a:off x="775550" y="73310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31"/>
            <p:cNvSpPr/>
            <p:nvPr/>
          </p:nvSpPr>
          <p:spPr>
            <a:xfrm rot="-5400000" flipH="1">
              <a:off x="476069" y="3990863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31"/>
            <p:cNvSpPr/>
            <p:nvPr/>
          </p:nvSpPr>
          <p:spPr>
            <a:xfrm rot="-5400000" flipH="1">
              <a:off x="71781" y="452502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31"/>
            <p:cNvSpPr/>
            <p:nvPr/>
          </p:nvSpPr>
          <p:spPr>
            <a:xfrm rot="-5400000" flipH="1">
              <a:off x="649019" y="4077613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90" name="Google Shape;19390;p31"/>
            <p:cNvGrpSpPr/>
            <p:nvPr/>
          </p:nvGrpSpPr>
          <p:grpSpPr>
            <a:xfrm>
              <a:off x="7055271" y="2694110"/>
              <a:ext cx="2650985" cy="2595377"/>
              <a:chOff x="367000" y="3270000"/>
              <a:chExt cx="1028550" cy="1006975"/>
            </a:xfrm>
          </p:grpSpPr>
          <p:sp>
            <p:nvSpPr>
              <p:cNvPr id="19391" name="Google Shape;19391;p3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2" name="Google Shape;19392;p3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3" name="Google Shape;19393;p3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4" name="Google Shape;19394;p3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5" name="Google Shape;19395;p3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6" name="Google Shape;19396;p3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7" name="Google Shape;19397;p3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8" name="Google Shape;19398;p3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9" name="Google Shape;19399;p3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0" name="Google Shape;19400;p3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1" name="Google Shape;19401;p3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2" name="Google Shape;19402;p3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3" name="Google Shape;19403;p3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4" name="Google Shape;19404;p3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5" name="Google Shape;19405;p3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6" name="Google Shape;19406;p3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7" name="Google Shape;19407;p3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8" name="Google Shape;19408;p3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9" name="Google Shape;19409;p3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0" name="Google Shape;19410;p3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1" name="Google Shape;19411;p3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2" name="Google Shape;19412;p3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3" name="Google Shape;19413;p3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4" name="Google Shape;19414;p3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5" name="Google Shape;19415;p3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6" name="Google Shape;19416;p3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7" name="Google Shape;19417;p3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8" name="Google Shape;19418;p3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9" name="Google Shape;19419;p3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0" name="Google Shape;19420;p3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1" name="Google Shape;19421;p3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2" name="Google Shape;19422;p3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3" name="Google Shape;19423;p3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4" name="Google Shape;19424;p3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5" name="Google Shape;19425;p3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6" name="Google Shape;19426;p3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7" name="Google Shape;19427;p3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8" name="Google Shape;19428;p3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9" name="Google Shape;19429;p3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0" name="Google Shape;19430;p3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1" name="Google Shape;19431;p3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2" name="Google Shape;19432;p3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3" name="Google Shape;19433;p3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4" name="Google Shape;19434;p3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5" name="Google Shape;19435;p3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6" name="Google Shape;19436;p3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7" name="Google Shape;19437;p3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8" name="Google Shape;19438;p3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9" name="Google Shape;19439;p3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0" name="Google Shape;19440;p3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1" name="Google Shape;19441;p3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2" name="Google Shape;19442;p3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3" name="Google Shape;19443;p3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4" name="Google Shape;19444;p3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5" name="Google Shape;19445;p3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6" name="Google Shape;19446;p3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7" name="Google Shape;19447;p3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8" name="Google Shape;19448;p3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9" name="Google Shape;19449;p3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0" name="Google Shape;19450;p3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1" name="Google Shape;19451;p3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2" name="Google Shape;19452;p3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3" name="Google Shape;19453;p3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4" name="Google Shape;19454;p3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5" name="Google Shape;19455;p3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6" name="Google Shape;19456;p3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7" name="Google Shape;19457;p3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8" name="Google Shape;19458;p3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9" name="Google Shape;19459;p3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0" name="Google Shape;19460;p3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1" name="Google Shape;19461;p3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2" name="Google Shape;19462;p3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3" name="Google Shape;19463;p3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4" name="Google Shape;19464;p3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5" name="Google Shape;19465;p3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6" name="Google Shape;19466;p3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7" name="Google Shape;19467;p3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8" name="Google Shape;19468;p3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9" name="Google Shape;19469;p3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0" name="Google Shape;19470;p3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1" name="Google Shape;19471;p3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2" name="Google Shape;19472;p3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3" name="Google Shape;19473;p3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4" name="Google Shape;19474;p3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5" name="Google Shape;19475;p3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6" name="Google Shape;19476;p3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7" name="Google Shape;19477;p3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8" name="Google Shape;19478;p3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9" name="Google Shape;19479;p3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0" name="Google Shape;19480;p3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1" name="Google Shape;19481;p3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2" name="Google Shape;19482;p3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3" name="Google Shape;19483;p3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4" name="Google Shape;19484;p3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5" name="Google Shape;19485;p3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6" name="Google Shape;19486;p3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7" name="Google Shape;19487;p3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8" name="Google Shape;19488;p3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9" name="Google Shape;19489;p3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0" name="Google Shape;19490;p3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1" name="Google Shape;19491;p3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2" name="Google Shape;19492;p3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3" name="Google Shape;19493;p3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4" name="Google Shape;19494;p3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5" name="Google Shape;19495;p3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6" name="Google Shape;19496;p3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7" name="Google Shape;19497;p3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8" name="Google Shape;19498;p3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9" name="Google Shape;19499;p3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0" name="Google Shape;19500;p3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1" name="Google Shape;19501;p3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2" name="Google Shape;19502;p3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3" name="Google Shape;19503;p3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4" name="Google Shape;19504;p3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5" name="Google Shape;19505;p3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6" name="Google Shape;19506;p3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7" name="Google Shape;19507;p3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8" name="Google Shape;19508;p3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9" name="Google Shape;19509;p3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0" name="Google Shape;19510;p3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1" name="Google Shape;19511;p3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2" name="Google Shape;19512;p3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3" name="Google Shape;19513;p3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4" name="Google Shape;19514;p3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5" name="Google Shape;19515;p3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6" name="Google Shape;19516;p3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7" name="Google Shape;19517;p3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8" name="Google Shape;19518;p3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9" name="Google Shape;19519;p3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0" name="Google Shape;19520;p3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1" name="Google Shape;19521;p3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2" name="Google Shape;19522;p3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3" name="Google Shape;19523;p3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4" name="Google Shape;19524;p3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5" name="Google Shape;19525;p3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6" name="Google Shape;19526;p3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7" name="Google Shape;19527;p3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8" name="Google Shape;19528;p3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9" name="Google Shape;19529;p3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0" name="Google Shape;19530;p3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1" name="Google Shape;19531;p3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2" name="Google Shape;19532;p3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3" name="Google Shape;19533;p3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4" name="Google Shape;19534;p3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5" name="Google Shape;19535;p3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6" name="Google Shape;19536;p3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7" name="Google Shape;19537;p3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8" name="Google Shape;19538;p3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9" name="Google Shape;19539;p3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0" name="Google Shape;19540;p3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1" name="Google Shape;19541;p3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2" name="Google Shape;19542;p3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3" name="Google Shape;19543;p3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4" name="Google Shape;19544;p3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5" name="Google Shape;19545;p3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6" name="Google Shape;19546;p3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7" name="Google Shape;19547;p3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8" name="Google Shape;19548;p3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9" name="Google Shape;19549;p3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0" name="Google Shape;19550;p3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1" name="Google Shape;19551;p3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2" name="Google Shape;19552;p3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3" name="Google Shape;19553;p3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4" name="Google Shape;19554;p3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5" name="Google Shape;19555;p3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6" name="Google Shape;19556;p3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7" name="Google Shape;19557;p3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8" name="Google Shape;19558;p3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9" name="Google Shape;19559;p3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0" name="Google Shape;19560;p3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1" name="Google Shape;19561;p3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2" name="Google Shape;19562;p3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3" name="Google Shape;19563;p3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4" name="Google Shape;19564;p3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5" name="Google Shape;19565;p3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6" name="Google Shape;19566;p3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7" name="Google Shape;19567;p3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8" name="Google Shape;19568;p3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9" name="Google Shape;19569;p3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0" name="Google Shape;19570;p3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1" name="Google Shape;19571;p3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2" name="Google Shape;19572;p3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3" name="Google Shape;19573;p3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4" name="Google Shape;19574;p3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5" name="Google Shape;19575;p3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6" name="Google Shape;19576;p3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7" name="Google Shape;19577;p3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8" name="Google Shape;19578;p3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9" name="Google Shape;19579;p3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0" name="Google Shape;19580;p3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1" name="Google Shape;19581;p3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2" name="Google Shape;19582;p3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3" name="Google Shape;19583;p3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4" name="Google Shape;19584;p3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5" name="Google Shape;19585;p3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6" name="Google Shape;19586;p3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7" name="Google Shape;19587;p3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8" name="Google Shape;19588;p3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9" name="Google Shape;19589;p3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0" name="Google Shape;19590;p3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1" name="Google Shape;19591;p3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2" name="Google Shape;19592;p3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3" name="Google Shape;19593;p3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4" name="Google Shape;19594;p3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5" name="Google Shape;19595;p3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6" name="Google Shape;19596;p3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7" name="Google Shape;19597;p3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8" name="Google Shape;19598;p3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9" name="Google Shape;19599;p3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0" name="Google Shape;19600;p3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1" name="Google Shape;19601;p3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2" name="Google Shape;19602;p3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3" name="Google Shape;19603;p3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4" name="Google Shape;19604;p3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5" name="Google Shape;19605;p3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6" name="Google Shape;19606;p3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7" name="Google Shape;19607;p3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8" name="Google Shape;19608;p3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9" name="Google Shape;19609;p3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0" name="Google Shape;19610;p3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1" name="Google Shape;19611;p3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2" name="Google Shape;19612;p3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3" name="Google Shape;19613;p3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4" name="Google Shape;19614;p3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5" name="Google Shape;19615;p3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6" name="Google Shape;19616;p3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7" name="Google Shape;19617;p3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8" name="Google Shape;19618;p3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9" name="Google Shape;19619;p3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0" name="Google Shape;19620;p3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1" name="Google Shape;19621;p3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2" name="Google Shape;19622;p3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3" name="Google Shape;19623;p3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4" name="Google Shape;19624;p3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5" name="Google Shape;19625;p3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6" name="Google Shape;19626;p3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7" name="Google Shape;19627;p3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8" name="Google Shape;19628;p3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9" name="Google Shape;19629;p3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0" name="Google Shape;19630;p3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1" name="Google Shape;19631;p3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2" name="Google Shape;19632;p3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3" name="Google Shape;19633;p3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4" name="Google Shape;19634;p3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5" name="Google Shape;19635;p3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6" name="Google Shape;19636;p3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7" name="Google Shape;19637;p3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8" name="Google Shape;19638;p3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9" name="Google Shape;19639;p3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0" name="Google Shape;19640;p3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1" name="Google Shape;19641;p3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2" name="Google Shape;19642;p3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3" name="Google Shape;19643;p3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4" name="Google Shape;19644;p3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5" name="Google Shape;19645;p3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6" name="Google Shape;19646;p3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7" name="Google Shape;19647;p3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8" name="Google Shape;19648;p3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9" name="Google Shape;19649;p3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0" name="Google Shape;19650;p3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1" name="Google Shape;19651;p3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2" name="Google Shape;19652;p3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3" name="Google Shape;19653;p3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4" name="Google Shape;19654;p3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5" name="Google Shape;19655;p3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6" name="Google Shape;19656;p3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7" name="Google Shape;19657;p3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8" name="Google Shape;19658;p3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9" name="Google Shape;19659;p3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0" name="Google Shape;19660;p3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1" name="Google Shape;19661;p3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2" name="Google Shape;19662;p3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3" name="Google Shape;19663;p3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4" name="Google Shape;19664;p3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5" name="Google Shape;19665;p3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6" name="Google Shape;19666;p3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7" name="Google Shape;19667;p3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8" name="Google Shape;19668;p3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9" name="Google Shape;19669;p3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0" name="Google Shape;19670;p3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1" name="Google Shape;19671;p3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2" name="Google Shape;19672;p3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3" name="Google Shape;19673;p3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4" name="Google Shape;19674;p3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5" name="Google Shape;19675;p3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6" name="Google Shape;19676;p3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7" name="Google Shape;19677;p3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8" name="Google Shape;19678;p3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9" name="Google Shape;19679;p3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0" name="Google Shape;19680;p3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1" name="Google Shape;19681;p3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2" name="Google Shape;19682;p3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3" name="Google Shape;19683;p3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4" name="Google Shape;19684;p3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5" name="Google Shape;19685;p3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6" name="Google Shape;19686;p3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7" name="Google Shape;19687;p3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8" name="Google Shape;19688;p3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9" name="Google Shape;19689;p3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0" name="Google Shape;19690;p3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1" name="Google Shape;19691;p3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2" name="Google Shape;19692;p3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3" name="Google Shape;19693;p3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94" name="Google Shape;19694;p31"/>
            <p:cNvGrpSpPr/>
            <p:nvPr/>
          </p:nvGrpSpPr>
          <p:grpSpPr>
            <a:xfrm>
              <a:off x="-240803" y="2447878"/>
              <a:ext cx="1613065" cy="1518158"/>
              <a:chOff x="1425100" y="3295850"/>
              <a:chExt cx="1004900" cy="945775"/>
            </a:xfrm>
          </p:grpSpPr>
          <p:sp>
            <p:nvSpPr>
              <p:cNvPr id="19695" name="Google Shape;19695;p3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6" name="Google Shape;19696;p3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7" name="Google Shape;19697;p3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8" name="Google Shape;19698;p3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9" name="Google Shape;19699;p3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0" name="Google Shape;19700;p3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1" name="Google Shape;19701;p3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2" name="Google Shape;19702;p3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3" name="Google Shape;19703;p3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4" name="Google Shape;19704;p3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5" name="Google Shape;19705;p3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6" name="Google Shape;19706;p3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7" name="Google Shape;19707;p3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8" name="Google Shape;19708;p3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9" name="Google Shape;19709;p3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0" name="Google Shape;19710;p3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1" name="Google Shape;19711;p3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2" name="Google Shape;19712;p3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3" name="Google Shape;19713;p3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4" name="Google Shape;19714;p3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5" name="Google Shape;19715;p3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6" name="Google Shape;19716;p3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7" name="Google Shape;19717;p3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8" name="Google Shape;19718;p3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9" name="Google Shape;19719;p3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0" name="Google Shape;19720;p3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1" name="Google Shape;19721;p3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2" name="Google Shape;19722;p3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3" name="Google Shape;19723;p3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4" name="Google Shape;19724;p3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5" name="Google Shape;19725;p3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6" name="Google Shape;19726;p3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7" name="Google Shape;19727;p3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8" name="Google Shape;19728;p3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9" name="Google Shape;19729;p3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0" name="Google Shape;19730;p3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1" name="Google Shape;19731;p3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2" name="Google Shape;19732;p3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3" name="Google Shape;19733;p3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4" name="Google Shape;19734;p3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5" name="Google Shape;19735;p3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6" name="Google Shape;19736;p3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7" name="Google Shape;19737;p3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8" name="Google Shape;19738;p3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9" name="Google Shape;19739;p3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0" name="Google Shape;19740;p3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1" name="Google Shape;19741;p3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2" name="Google Shape;19742;p3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3" name="Google Shape;19743;p3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4" name="Google Shape;19744;p3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5" name="Google Shape;19745;p3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6" name="Google Shape;19746;p3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7" name="Google Shape;19747;p3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8" name="Google Shape;19748;p3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9" name="Google Shape;19749;p3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0" name="Google Shape;19750;p3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1" name="Google Shape;19751;p3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2" name="Google Shape;19752;p3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3" name="Google Shape;19753;p3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4" name="Google Shape;19754;p3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5" name="Google Shape;19755;p3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6" name="Google Shape;19756;p3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7" name="Google Shape;19757;p3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8" name="Google Shape;19758;p3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9" name="Google Shape;19759;p3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0" name="Google Shape;19760;p3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1" name="Google Shape;19761;p3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2" name="Google Shape;19762;p3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3" name="Google Shape;19763;p3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4" name="Google Shape;19764;p3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5" name="Google Shape;19765;p3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6" name="Google Shape;19766;p3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7" name="Google Shape;19767;p3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8" name="Google Shape;19768;p3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9" name="Google Shape;19769;p3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0" name="Google Shape;19770;p3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1" name="Google Shape;19771;p3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2" name="Google Shape;19772;p3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3" name="Google Shape;19773;p3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4" name="Google Shape;19774;p3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5" name="Google Shape;19775;p3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6" name="Google Shape;19776;p3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7" name="Google Shape;19777;p3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8" name="Google Shape;19778;p3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9" name="Google Shape;19779;p3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0" name="Google Shape;19780;p3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1" name="Google Shape;19781;p3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2" name="Google Shape;19782;p3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3" name="Google Shape;19783;p3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4" name="Google Shape;19784;p3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5" name="Google Shape;19785;p3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6" name="Google Shape;19786;p3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7" name="Google Shape;19787;p3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8" name="Google Shape;19788;p3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9" name="Google Shape;19789;p3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3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3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3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3" name="Google Shape;19793;p3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4" name="Google Shape;19794;p3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5" name="Google Shape;19795;p3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6" name="Google Shape;19796;p3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3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3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3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0" name="Google Shape;19800;p3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1" name="Google Shape;19801;p3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2" name="Google Shape;19802;p3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3" name="Google Shape;19803;p3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4" name="Google Shape;19804;p3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5" name="Google Shape;19805;p3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6" name="Google Shape;19806;p3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7" name="Google Shape;19807;p3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8" name="Google Shape;19808;p3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9" name="Google Shape;19809;p3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0" name="Google Shape;19810;p3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1" name="Google Shape;19811;p3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2" name="Google Shape;19812;p3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3" name="Google Shape;19813;p3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4" name="Google Shape;19814;p3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5" name="Google Shape;19815;p3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6" name="Google Shape;19816;p3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7" name="Google Shape;19817;p3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8" name="Google Shape;19818;p3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9" name="Google Shape;19819;p3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0" name="Google Shape;19820;p3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1" name="Google Shape;19821;p3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2" name="Google Shape;19822;p3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3" name="Google Shape;19823;p3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4" name="Google Shape;19824;p3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5" name="Google Shape;19825;p3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6" name="Google Shape;19826;p3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7" name="Google Shape;19827;p3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8" name="Google Shape;19828;p3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9" name="Google Shape;19829;p3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0" name="Google Shape;19830;p3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1" name="Google Shape;19831;p3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2" name="Google Shape;19832;p3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3" name="Google Shape;19833;p3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4" name="Google Shape;19834;p3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5" name="Google Shape;19835;p3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6" name="Google Shape;19836;p3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7" name="Google Shape;19837;p3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8" name="Google Shape;19838;p3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9" name="Google Shape;19839;p3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0" name="Google Shape;19840;p3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1" name="Google Shape;19841;p3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2" name="Google Shape;19842;p3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3" name="Google Shape;19843;p3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4" name="Google Shape;19844;p3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5" name="Google Shape;19845;p3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6" name="Google Shape;19846;p3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7" name="Google Shape;19847;p3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8" name="Google Shape;19848;p3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9" name="Google Shape;19849;p3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0" name="Google Shape;19850;p3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1" name="Google Shape;19851;p3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2" name="Google Shape;19852;p3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3" name="Google Shape;19853;p3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4" name="Google Shape;19854;p3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5" name="Google Shape;19855;p3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6" name="Google Shape;19856;p3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7" name="Google Shape;19857;p3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8" name="Google Shape;19858;p3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9" name="Google Shape;19859;p3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0" name="Google Shape;19860;p3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1" name="Google Shape;19861;p3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2" name="Google Shape;19862;p3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3" name="Google Shape;19863;p3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4" name="Google Shape;19864;p3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5" name="Google Shape;19865;p3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6" name="Google Shape;19866;p3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7" name="Google Shape;19867;p3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8" name="Google Shape;19868;p3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9" name="Google Shape;19869;p3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0" name="Google Shape;19870;p3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1" name="Google Shape;19871;p3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2" name="Google Shape;19872;p3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3" name="Google Shape;19873;p3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4" name="Google Shape;19874;p3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5" name="Google Shape;19875;p3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6" name="Google Shape;19876;p3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7" name="Google Shape;19877;p3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8" name="Google Shape;19878;p3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9" name="Google Shape;19879;p3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0" name="Google Shape;19880;p3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1" name="Google Shape;19881;p3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2" name="Google Shape;19882;p3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3" name="Google Shape;19883;p3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4" name="Google Shape;19884;p3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5" name="Google Shape;19885;p3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6" name="Google Shape;19886;p3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7" name="Google Shape;19887;p3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8" name="Google Shape;19888;p3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9" name="Google Shape;19889;p3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0" name="Google Shape;19890;p3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1" name="Google Shape;19891;p3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2" name="Google Shape;19892;p3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3" name="Google Shape;19893;p3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4" name="Google Shape;19894;p3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5" name="Google Shape;19895;p3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6" name="Google Shape;19896;p3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7" name="Google Shape;19897;p3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8" name="Google Shape;19898;p3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9" name="Google Shape;19899;p3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0" name="Google Shape;19900;p3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1" name="Google Shape;19901;p3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2" name="Google Shape;19902;p3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3" name="Google Shape;19903;p3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4" name="Google Shape;19904;p3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5" name="Google Shape;19905;p3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6" name="Google Shape;19906;p3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7" name="Google Shape;19907;p3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8" name="Google Shape;19908;p3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9" name="Google Shape;19909;p3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0" name="Google Shape;19910;p3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1" name="Google Shape;19911;p3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2" name="Google Shape;19912;p3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3" name="Google Shape;19913;p3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4" name="Google Shape;19914;p3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5" name="Google Shape;19915;p3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6" name="Google Shape;19916;p3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7" name="Google Shape;19917;p3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8" name="Google Shape;19918;p3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9" name="Google Shape;19919;p3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0" name="Google Shape;19920;p3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1" name="Google Shape;19921;p3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2" name="Google Shape;19922;p3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3" name="Google Shape;19923;p3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4" name="Google Shape;19924;p3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5" name="Google Shape;19925;p3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6" name="Google Shape;19926;p3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7" name="Google Shape;19927;p3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8" name="Google Shape;19928;p3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9" name="Google Shape;19929;p3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0" name="Google Shape;19930;p3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1" name="Google Shape;19931;p3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2" name="Google Shape;19932;p3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3" name="Google Shape;19933;p3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4" name="Google Shape;19934;p3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5" name="Google Shape;19935;p3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6" name="Google Shape;19936;p3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7" name="Google Shape;19937;p3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8" name="Google Shape;19938;p3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9" name="Google Shape;19939;p3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0" name="Google Shape;19940;p3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1" name="Google Shape;19941;p3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2" name="Google Shape;19942;p3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3" name="Google Shape;19943;p3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4" name="Google Shape;19944;p3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5" name="Google Shape;19945;p3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6" name="Google Shape;19946;p3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7" name="Google Shape;19947;p3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8" name="Google Shape;19948;p3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9" name="Google Shape;19949;p3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0" name="Google Shape;19950;p3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1" name="Google Shape;19951;p3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2" name="Google Shape;19952;p3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3" name="Google Shape;19953;p3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4" name="Google Shape;19954;p3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5" name="Google Shape;19955;p3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6" name="Google Shape;19956;p3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7" name="Google Shape;19957;p3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8" name="Google Shape;19958;p3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9" name="Google Shape;19959;p3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0" name="Google Shape;19960;p3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1" name="Google Shape;19961;p3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2" name="Google Shape;19962;p3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3" name="Google Shape;19963;p3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4" name="Google Shape;19964;p3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5" name="Google Shape;19965;p3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6" name="Google Shape;19966;p3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7" name="Google Shape;19967;p3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8" name="Google Shape;19968;p3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9" name="Google Shape;19969;p3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0" name="Google Shape;19970;p3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1" name="Google Shape;19971;p3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2" name="Google Shape;19972;p3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3" name="Google Shape;19973;p3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4" name="Google Shape;19974;p3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5" name="Google Shape;19975;p3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6" name="Google Shape;19976;p3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7" name="Google Shape;19977;p3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8" name="Google Shape;19978;p3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9" name="Google Shape;19979;p3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0" name="Google Shape;19980;p3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1" name="Google Shape;19981;p3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2" name="Google Shape;19982;p3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3" name="Google Shape;19983;p3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4" name="Google Shape;19984;p3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5" name="Google Shape;19985;p3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6" name="Google Shape;19986;p3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7" name="Google Shape;19987;p3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8" name="Google Shape;19988;p3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9" name="Google Shape;19989;p3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0" name="Google Shape;19990;p3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1" name="Google Shape;19991;p3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2" name="Google Shape;19992;p3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3" name="Google Shape;19993;p3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4" name="Google Shape;19994;p3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5" name="Google Shape;19995;p3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6" name="Google Shape;19996;p3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7" name="Google Shape;19997;p3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8" name="Google Shape;19998;p3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9" name="Google Shape;19999;p3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0" name="Google Shape;20000;p3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1" name="Google Shape;20001;p3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2" name="Google Shape;20002;p3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3" name="Google Shape;20003;p3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4" name="Google Shape;20004;p3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5" name="Google Shape;20005;p3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6" name="Google Shape;20006;p3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07" name="Google Shape;20007;p31"/>
            <p:cNvGrpSpPr/>
            <p:nvPr/>
          </p:nvGrpSpPr>
          <p:grpSpPr>
            <a:xfrm>
              <a:off x="1192075" y="-194800"/>
              <a:ext cx="1010475" cy="995525"/>
              <a:chOff x="885350" y="1936275"/>
              <a:chExt cx="1010475" cy="995525"/>
            </a:xfrm>
          </p:grpSpPr>
          <p:sp>
            <p:nvSpPr>
              <p:cNvPr id="20008" name="Google Shape;20008;p31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9" name="Google Shape;20009;p31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0" name="Google Shape;20010;p31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1" name="Google Shape;20011;p31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2" name="Google Shape;20012;p31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3" name="Google Shape;20013;p31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4" name="Google Shape;20014;p31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5" name="Google Shape;20015;p31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6" name="Google Shape;20016;p31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7" name="Google Shape;20017;p31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8" name="Google Shape;20018;p31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9" name="Google Shape;20019;p31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0" name="Google Shape;20020;p31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1" name="Google Shape;20021;p31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2" name="Google Shape;20022;p31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3" name="Google Shape;20023;p31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4" name="Google Shape;20024;p31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5" name="Google Shape;20025;p31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6" name="Google Shape;20026;p31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7" name="Google Shape;20027;p31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8" name="Google Shape;20028;p31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9" name="Google Shape;20029;p31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0" name="Google Shape;20030;p31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1" name="Google Shape;20031;p31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2" name="Google Shape;20032;p31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3" name="Google Shape;20033;p31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4" name="Google Shape;20034;p31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5" name="Google Shape;20035;p31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6" name="Google Shape;20036;p31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7" name="Google Shape;20037;p31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8" name="Google Shape;20038;p31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9" name="Google Shape;20039;p31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0" name="Google Shape;20040;p31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1" name="Google Shape;20041;p31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2" name="Google Shape;20042;p31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3" name="Google Shape;20043;p31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4" name="Google Shape;20044;p31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5" name="Google Shape;20045;p31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6" name="Google Shape;20046;p31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7" name="Google Shape;20047;p31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8" name="Google Shape;20048;p31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9" name="Google Shape;20049;p31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0" name="Google Shape;20050;p31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1" name="Google Shape;20051;p31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2" name="Google Shape;20052;p31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3" name="Google Shape;20053;p31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4" name="Google Shape;20054;p31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5" name="Google Shape;20055;p31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6" name="Google Shape;20056;p31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7" name="Google Shape;20057;p31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8" name="Google Shape;20058;p31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9" name="Google Shape;20059;p31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0" name="Google Shape;20060;p31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1" name="Google Shape;20061;p31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2" name="Google Shape;20062;p31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3" name="Google Shape;20063;p31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4" name="Google Shape;20064;p31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5" name="Google Shape;20065;p31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6" name="Google Shape;20066;p31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7" name="Google Shape;20067;p31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8" name="Google Shape;20068;p31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9" name="Google Shape;20069;p31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0" name="Google Shape;20070;p31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1" name="Google Shape;20071;p31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2" name="Google Shape;20072;p31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3" name="Google Shape;20073;p31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4" name="Google Shape;20074;p31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5" name="Google Shape;20075;p31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6" name="Google Shape;20076;p31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7" name="Google Shape;20077;p31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8" name="Google Shape;20078;p31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9" name="Google Shape;20079;p31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0" name="Google Shape;20080;p31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1" name="Google Shape;20081;p31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2" name="Google Shape;20082;p31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3" name="Google Shape;20083;p31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4" name="Google Shape;20084;p31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5" name="Google Shape;20085;p31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6" name="Google Shape;20086;p31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7" name="Google Shape;20087;p31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8" name="Google Shape;20088;p31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9" name="Google Shape;20089;p31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0" name="Google Shape;20090;p31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1" name="Google Shape;20091;p31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2" name="Google Shape;20092;p31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3" name="Google Shape;20093;p31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4" name="Google Shape;20094;p31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5" name="Google Shape;20095;p31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6" name="Google Shape;20096;p31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7" name="Google Shape;20097;p31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8" name="Google Shape;20098;p31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9" name="Google Shape;20099;p31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0" name="Google Shape;20100;p31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1" name="Google Shape;20101;p31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2" name="Google Shape;20102;p31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3" name="Google Shape;20103;p31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4" name="Google Shape;20104;p31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5" name="Google Shape;20105;p31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6" name="Google Shape;20106;p31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7" name="Google Shape;20107;p31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8" name="Google Shape;20108;p31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9" name="Google Shape;20109;p31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0" name="Google Shape;20110;p31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1" name="Google Shape;20111;p31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2" name="Google Shape;20112;p31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3" name="Google Shape;20113;p31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4" name="Google Shape;20114;p31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5" name="Google Shape;20115;p31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6" name="Google Shape;20116;p31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7" name="Google Shape;20117;p31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8" name="Google Shape;20118;p31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9" name="Google Shape;20119;p31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0" name="Google Shape;20120;p31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1" name="Google Shape;20121;p31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2" name="Google Shape;20122;p31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3" name="Google Shape;20123;p31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4" name="Google Shape;20124;p31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5" name="Google Shape;20125;p31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6" name="Google Shape;20126;p31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7" name="Google Shape;20127;p31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8" name="Google Shape;20128;p31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9" name="Google Shape;20129;p31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0" name="Google Shape;20130;p31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1" name="Google Shape;20131;p31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2" name="Google Shape;20132;p31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3" name="Google Shape;20133;p31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4" name="Google Shape;20134;p31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5" name="Google Shape;20135;p31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6" name="Google Shape;20136;p31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7" name="Google Shape;20137;p31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8" name="Google Shape;20138;p31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9" name="Google Shape;20139;p31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0" name="Google Shape;20140;p31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1" name="Google Shape;20141;p31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2" name="Google Shape;20142;p31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3" name="Google Shape;20143;p31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4" name="Google Shape;20144;p31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5" name="Google Shape;20145;p31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6" name="Google Shape;20146;p31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7" name="Google Shape;20147;p31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8" name="Google Shape;20148;p31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9" name="Google Shape;20149;p31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0" name="Google Shape;20150;p31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1" name="Google Shape;20151;p31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2" name="Google Shape;20152;p31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3" name="Google Shape;20153;p31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4" name="Google Shape;20154;p31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5" name="Google Shape;20155;p31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6" name="Google Shape;20156;p31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7" name="Google Shape;20157;p31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8" name="Google Shape;20158;p31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9" name="Google Shape;20159;p31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0" name="Google Shape;20160;p31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1" name="Google Shape;20161;p31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2" name="Google Shape;20162;p31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3" name="Google Shape;20163;p31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4" name="Google Shape;20164;p31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5" name="Google Shape;20165;p31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6" name="Google Shape;20166;p31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7" name="Google Shape;20167;p31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8" name="Google Shape;20168;p31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9" name="Google Shape;20169;p31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0" name="Google Shape;20170;p31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1" name="Google Shape;20171;p31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2" name="Google Shape;20172;p31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3" name="Google Shape;20173;p31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4" name="Google Shape;20174;p31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5" name="Google Shape;20175;p31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6" name="Google Shape;20176;p31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7" name="Google Shape;20177;p31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8" name="Google Shape;20178;p31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9" name="Google Shape;20179;p31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0" name="Google Shape;20180;p31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1" name="Google Shape;20181;p31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2" name="Google Shape;20182;p31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3" name="Google Shape;20183;p31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4" name="Google Shape;20184;p31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5" name="Google Shape;20185;p31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6" name="Google Shape;20186;p31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7" name="Google Shape;20187;p31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8" name="Google Shape;20188;p31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9" name="Google Shape;20189;p31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0" name="Google Shape;20190;p31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1" name="Google Shape;20191;p31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2" name="Google Shape;20192;p31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3" name="Google Shape;20193;p31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4" name="Google Shape;20194;p31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5" name="Google Shape;20195;p31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6" name="Google Shape;20196;p31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7" name="Google Shape;20197;p31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8" name="Google Shape;20198;p31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9" name="Google Shape;20199;p31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0" name="Google Shape;20200;p31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1" name="Google Shape;20201;p31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2" name="Google Shape;20202;p31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3" name="Google Shape;20203;p31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4" name="Google Shape;20204;p31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5" name="Google Shape;20205;p31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6" name="Google Shape;20206;p31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7" name="Google Shape;20207;p31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8" name="Google Shape;20208;p31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9" name="Google Shape;20209;p31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0" name="Google Shape;20210;p31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1" name="Google Shape;20211;p31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2" name="Google Shape;20212;p31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3" name="Google Shape;20213;p31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4" name="Google Shape;20214;p31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5" name="Google Shape;20215;p31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6" name="Google Shape;20216;p31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7" name="Google Shape;20217;p31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4" name="Google Shape;1704;p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5" name="Google Shape;1705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6" name="Google Shape;1706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4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4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4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4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4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4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p4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p4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4"/>
          <p:cNvSpPr/>
          <p:nvPr/>
        </p:nvSpPr>
        <p:spPr>
          <a:xfrm>
            <a:off x="8584493" y="-51046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7" name="Google Shape;1717;p4"/>
          <p:cNvSpPr/>
          <p:nvPr/>
        </p:nvSpPr>
        <p:spPr>
          <a:xfrm>
            <a:off x="8690513" y="-7620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719" name="Google Shape;1719;p4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720" name="Google Shape;1720;p4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721" name="Google Shape;1721;p4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722" name="Google Shape;1722;p4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4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4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4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4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4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4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4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4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4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4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4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4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4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4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4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4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4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4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4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4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4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4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4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4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4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4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4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4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4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4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4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4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4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4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4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4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4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4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4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4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4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4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4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4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4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4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4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4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4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4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4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4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4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4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4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4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4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4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4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4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4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4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4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4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4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4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4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4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4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4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4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4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4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4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4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4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4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4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4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4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4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4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4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4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4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4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4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4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4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4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4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4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4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4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4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4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4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4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4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4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4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4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4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4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4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4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4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4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4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4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4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4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4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4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4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4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4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4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4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4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4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4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4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4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4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4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4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4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4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4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4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4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4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4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4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4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4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4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4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4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4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4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4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4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4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4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4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4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4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4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4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4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4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5" name="Google Shape;2025;p4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2026" name="Google Shape;2026;p4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4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4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4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4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4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4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4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4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4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4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4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4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4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4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4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4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4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4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4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4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4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4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4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4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4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4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4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4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4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4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4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4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4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4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4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4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4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4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4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4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4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4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4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4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4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4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4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4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4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4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4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4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4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4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4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4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4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4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4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4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4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4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4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4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4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4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4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4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4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4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4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4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4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4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4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4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4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4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4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4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4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4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4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4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4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4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4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4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4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4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4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4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4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4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4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4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4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4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4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4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4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4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4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4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4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4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4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4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4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4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4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4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4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4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4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4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4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4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4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4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4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4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4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4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4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4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4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4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4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4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4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4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4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4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4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4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4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4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4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4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4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4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4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4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4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4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4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4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4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4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4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4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4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4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4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4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4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4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4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4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4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4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4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4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4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4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4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4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4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4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4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4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8" name="Google Shape;2338;p4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2339" name="Google Shape;2339;p4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4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4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4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4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4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4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4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4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4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4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4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4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4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4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4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4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4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4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4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4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4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4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4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4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4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4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4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4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4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4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4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4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4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4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4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4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4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4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4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4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4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4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4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4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4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4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4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4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4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4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4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4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4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4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4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4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4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4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4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4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4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4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4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4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4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4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4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4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4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4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4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4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4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4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4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4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4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4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4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4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4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4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4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4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4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4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4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4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4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4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4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4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4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4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4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4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4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0" name="Google Shape;2550;p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1" name="Google Shape;2551;p5"/>
          <p:cNvSpPr txBox="1">
            <a:spLocks noGrp="1"/>
          </p:cNvSpPr>
          <p:nvPr>
            <p:ph type="subTitle" idx="1"/>
          </p:nvPr>
        </p:nvSpPr>
        <p:spPr>
          <a:xfrm>
            <a:off x="720000" y="3421050"/>
            <a:ext cx="29076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2552" name="Google Shape;2552;p5"/>
          <p:cNvSpPr txBox="1">
            <a:spLocks noGrp="1"/>
          </p:cNvSpPr>
          <p:nvPr>
            <p:ph type="subTitle" idx="2"/>
          </p:nvPr>
        </p:nvSpPr>
        <p:spPr>
          <a:xfrm>
            <a:off x="720000" y="1706550"/>
            <a:ext cx="29076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2553" name="Google Shape;2553;p5"/>
          <p:cNvSpPr txBox="1">
            <a:spLocks noGrp="1"/>
          </p:cNvSpPr>
          <p:nvPr>
            <p:ph type="subTitle" idx="3"/>
          </p:nvPr>
        </p:nvSpPr>
        <p:spPr>
          <a:xfrm>
            <a:off x="720000" y="3813900"/>
            <a:ext cx="29076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4" name="Google Shape;2554;p5"/>
          <p:cNvSpPr txBox="1">
            <a:spLocks noGrp="1"/>
          </p:cNvSpPr>
          <p:nvPr>
            <p:ph type="subTitle" idx="4"/>
          </p:nvPr>
        </p:nvSpPr>
        <p:spPr>
          <a:xfrm>
            <a:off x="720000" y="2099400"/>
            <a:ext cx="29076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5" name="Google Shape;2555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556" name="Google Shape;2556;p5"/>
          <p:cNvGrpSpPr/>
          <p:nvPr/>
        </p:nvGrpSpPr>
        <p:grpSpPr>
          <a:xfrm>
            <a:off x="-69309" y="-134100"/>
            <a:ext cx="10424313" cy="5363725"/>
            <a:chOff x="-69309" y="-134100"/>
            <a:chExt cx="10424313" cy="5363725"/>
          </a:xfrm>
        </p:grpSpPr>
        <p:grpSp>
          <p:nvGrpSpPr>
            <p:cNvPr id="2557" name="Google Shape;2557;p5"/>
            <p:cNvGrpSpPr/>
            <p:nvPr/>
          </p:nvGrpSpPr>
          <p:grpSpPr>
            <a:xfrm>
              <a:off x="6553900" y="699318"/>
              <a:ext cx="3801104" cy="3744866"/>
              <a:chOff x="885350" y="1936275"/>
              <a:chExt cx="1010475" cy="995525"/>
            </a:xfrm>
          </p:grpSpPr>
          <p:sp>
            <p:nvSpPr>
              <p:cNvPr id="2558" name="Google Shape;2558;p5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5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5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5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5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5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5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5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5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5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5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5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5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5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5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5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5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5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5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5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5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5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5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5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5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5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5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5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5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5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5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5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5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5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5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5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5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5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5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5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5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5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5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5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5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5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5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5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5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5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5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5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5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5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5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5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5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5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5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5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5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5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5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5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5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5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5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5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5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5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5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5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5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5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5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5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5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5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5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5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5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5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5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5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5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5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5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5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5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5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5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5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5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5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5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5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5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5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5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5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5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5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5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5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5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5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5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5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5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5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5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5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5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5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5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5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5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5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5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5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5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5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5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5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5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5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5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5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5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5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5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5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5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5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5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5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5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5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5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5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5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5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5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5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5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5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5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5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5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5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5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5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5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5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5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5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5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5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5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5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5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5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5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5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5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5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5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5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5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5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5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5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5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5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5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5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5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5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5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5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5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5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5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5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5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5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5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5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5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5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5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5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5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5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5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5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5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5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5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5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5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5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5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5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5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5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5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5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5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5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68" name="Google Shape;2768;p5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74" name="Google Shape;2774;p5"/>
            <p:cNvGrpSpPr/>
            <p:nvPr/>
          </p:nvGrpSpPr>
          <p:grpSpPr>
            <a:xfrm>
              <a:off x="-69309" y="2949253"/>
              <a:ext cx="2277975" cy="425325"/>
              <a:chOff x="-69309" y="2949253"/>
              <a:chExt cx="2277975" cy="425325"/>
            </a:xfrm>
          </p:grpSpPr>
          <p:sp>
            <p:nvSpPr>
              <p:cNvPr id="2775" name="Google Shape;2775;p5"/>
              <p:cNvSpPr/>
              <p:nvPr/>
            </p:nvSpPr>
            <p:spPr>
              <a:xfrm rot="-5400000">
                <a:off x="933903" y="1983066"/>
                <a:ext cx="308575" cy="224095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89638" fill="none" extrusionOk="0">
                    <a:moveTo>
                      <a:pt x="12342" y="1"/>
                    </a:moveTo>
                    <a:lnTo>
                      <a:pt x="12342" y="22878"/>
                    </a:lnTo>
                    <a:lnTo>
                      <a:pt x="1643" y="33083"/>
                    </a:lnTo>
                    <a:lnTo>
                      <a:pt x="0" y="8963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5"/>
              <p:cNvSpPr/>
              <p:nvPr/>
            </p:nvSpPr>
            <p:spPr>
              <a:xfrm rot="-5400000">
                <a:off x="345241" y="2612903"/>
                <a:ext cx="289550" cy="11186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5"/>
              <p:cNvSpPr/>
              <p:nvPr/>
            </p:nvSpPr>
            <p:spPr>
              <a:xfrm rot="-5400000">
                <a:off x="172403" y="2921491"/>
                <a:ext cx="240150" cy="666025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6" name="Google Shape;3616;p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7" name="Google Shape;3617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618" name="Google Shape;3618;p7"/>
          <p:cNvSpPr txBox="1">
            <a:spLocks noGrp="1"/>
          </p:cNvSpPr>
          <p:nvPr>
            <p:ph type="subTitle" idx="1"/>
          </p:nvPr>
        </p:nvSpPr>
        <p:spPr>
          <a:xfrm rot="-540">
            <a:off x="720000" y="1976376"/>
            <a:ext cx="3816300" cy="20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619" name="Google Shape;3619;p7"/>
          <p:cNvGrpSpPr/>
          <p:nvPr/>
        </p:nvGrpSpPr>
        <p:grpSpPr>
          <a:xfrm>
            <a:off x="5380100" y="-111175"/>
            <a:ext cx="4760442" cy="5994312"/>
            <a:chOff x="5380100" y="-111175"/>
            <a:chExt cx="4760442" cy="5994312"/>
          </a:xfrm>
        </p:grpSpPr>
        <p:grpSp>
          <p:nvGrpSpPr>
            <p:cNvPr id="3620" name="Google Shape;3620;p7"/>
            <p:cNvGrpSpPr/>
            <p:nvPr/>
          </p:nvGrpSpPr>
          <p:grpSpPr>
            <a:xfrm>
              <a:off x="5380100" y="3130480"/>
              <a:ext cx="327289" cy="2153972"/>
              <a:chOff x="5380100" y="3130480"/>
              <a:chExt cx="327289" cy="2153972"/>
            </a:xfrm>
          </p:grpSpPr>
          <p:sp>
            <p:nvSpPr>
              <p:cNvPr id="3621" name="Google Shape;3621;p7"/>
              <p:cNvSpPr/>
              <p:nvPr/>
            </p:nvSpPr>
            <p:spPr>
              <a:xfrm rot="10800000" flipH="1">
                <a:off x="5380100" y="3130480"/>
                <a:ext cx="174387" cy="1133344"/>
              </a:xfrm>
              <a:custGeom>
                <a:avLst/>
                <a:gdLst/>
                <a:ahLst/>
                <a:cxnLst/>
                <a:rect l="l" t="t" r="r" b="b"/>
                <a:pathLst>
                  <a:path w="6543" h="42523" fill="none" extrusionOk="0">
                    <a:moveTo>
                      <a:pt x="0" y="0"/>
                    </a:moveTo>
                    <a:lnTo>
                      <a:pt x="6543" y="6543"/>
                    </a:lnTo>
                    <a:lnTo>
                      <a:pt x="6543" y="4252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7"/>
              <p:cNvSpPr/>
              <p:nvPr/>
            </p:nvSpPr>
            <p:spPr>
              <a:xfrm rot="10800000" flipH="1">
                <a:off x="5398383" y="3466006"/>
                <a:ext cx="222735" cy="1797978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67460" fill="none" extrusionOk="0">
                    <a:moveTo>
                      <a:pt x="0" y="1"/>
                    </a:moveTo>
                    <a:lnTo>
                      <a:pt x="0" y="30862"/>
                    </a:lnTo>
                    <a:lnTo>
                      <a:pt x="8357" y="39219"/>
                    </a:lnTo>
                    <a:lnTo>
                      <a:pt x="8357" y="6746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7"/>
              <p:cNvSpPr/>
              <p:nvPr/>
            </p:nvSpPr>
            <p:spPr>
              <a:xfrm rot="10800000" flipH="1">
                <a:off x="5484654" y="3748575"/>
                <a:ext cx="222735" cy="1535877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57626" fill="none" extrusionOk="0">
                    <a:moveTo>
                      <a:pt x="0" y="0"/>
                    </a:moveTo>
                    <a:lnTo>
                      <a:pt x="0" y="30861"/>
                    </a:lnTo>
                    <a:lnTo>
                      <a:pt x="8357" y="39218"/>
                    </a:lnTo>
                    <a:lnTo>
                      <a:pt x="8357" y="5762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4" name="Google Shape;3624;p7"/>
            <p:cNvGrpSpPr/>
            <p:nvPr/>
          </p:nvGrpSpPr>
          <p:grpSpPr>
            <a:xfrm>
              <a:off x="7046955" y="-111175"/>
              <a:ext cx="837404" cy="2744353"/>
              <a:chOff x="6818355" y="-111175"/>
              <a:chExt cx="837404" cy="2744353"/>
            </a:xfrm>
          </p:grpSpPr>
          <p:sp>
            <p:nvSpPr>
              <p:cNvPr id="3625" name="Google Shape;3625;p7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7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7"/>
              <p:cNvSpPr/>
              <p:nvPr/>
            </p:nvSpPr>
            <p:spPr>
              <a:xfrm>
                <a:off x="6910037" y="-71704"/>
                <a:ext cx="351520" cy="2060078"/>
              </a:xfrm>
              <a:custGeom>
                <a:avLst/>
                <a:gdLst/>
                <a:ahLst/>
                <a:cxnLst/>
                <a:rect l="l" t="t" r="r" b="b"/>
                <a:pathLst>
                  <a:path w="13189" h="77294" fill="none" extrusionOk="0">
                    <a:moveTo>
                      <a:pt x="1" y="1"/>
                    </a:moveTo>
                    <a:lnTo>
                      <a:pt x="1" y="22714"/>
                    </a:lnTo>
                    <a:lnTo>
                      <a:pt x="13188" y="35903"/>
                    </a:lnTo>
                    <a:lnTo>
                      <a:pt x="13188" y="7729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7"/>
              <p:cNvSpPr/>
              <p:nvPr/>
            </p:nvSpPr>
            <p:spPr>
              <a:xfrm>
                <a:off x="7158270" y="-71704"/>
                <a:ext cx="207969" cy="608050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22814" fill="none" extrusionOk="0">
                    <a:moveTo>
                      <a:pt x="7803" y="1"/>
                    </a:moveTo>
                    <a:lnTo>
                      <a:pt x="7803" y="9712"/>
                    </a:lnTo>
                    <a:lnTo>
                      <a:pt x="0" y="17514"/>
                    </a:lnTo>
                    <a:lnTo>
                      <a:pt x="0" y="2281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7"/>
              <p:cNvSpPr/>
              <p:nvPr/>
            </p:nvSpPr>
            <p:spPr>
              <a:xfrm>
                <a:off x="7347071" y="-111175"/>
                <a:ext cx="308689" cy="1192593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7"/>
              <p:cNvSpPr/>
              <p:nvPr/>
            </p:nvSpPr>
            <p:spPr>
              <a:xfrm>
                <a:off x="7109605" y="1152117"/>
                <a:ext cx="27" cy="1213462"/>
              </a:xfrm>
              <a:custGeom>
                <a:avLst/>
                <a:gdLst/>
                <a:ahLst/>
                <a:cxnLst/>
                <a:rect l="l" t="t" r="r" b="b"/>
                <a:pathLst>
                  <a:path w="1" h="45529" fill="none" extrusionOk="0">
                    <a:moveTo>
                      <a:pt x="1" y="1"/>
                    </a:moveTo>
                    <a:lnTo>
                      <a:pt x="1" y="4552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7"/>
              <p:cNvSpPr/>
              <p:nvPr/>
            </p:nvSpPr>
            <p:spPr>
              <a:xfrm>
                <a:off x="6818355" y="-71704"/>
                <a:ext cx="354238" cy="2704882"/>
              </a:xfrm>
              <a:custGeom>
                <a:avLst/>
                <a:gdLst/>
                <a:ahLst/>
                <a:cxnLst/>
                <a:rect l="l" t="t" r="r" b="b"/>
                <a:pathLst>
                  <a:path w="13291" h="101487" fill="none" extrusionOk="0">
                    <a:moveTo>
                      <a:pt x="1" y="1"/>
                    </a:moveTo>
                    <a:lnTo>
                      <a:pt x="1" y="31272"/>
                    </a:lnTo>
                    <a:lnTo>
                      <a:pt x="13290" y="44561"/>
                    </a:lnTo>
                    <a:lnTo>
                      <a:pt x="13290" y="10148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7"/>
              <p:cNvSpPr/>
              <p:nvPr/>
            </p:nvSpPr>
            <p:spPr>
              <a:xfrm>
                <a:off x="7285692" y="-80499"/>
                <a:ext cx="256024" cy="710049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7"/>
              <p:cNvSpPr/>
              <p:nvPr/>
            </p:nvSpPr>
            <p:spPr>
              <a:xfrm>
                <a:off x="7033514" y="-71704"/>
                <a:ext cx="27" cy="377746"/>
              </a:xfrm>
              <a:custGeom>
                <a:avLst/>
                <a:gdLst/>
                <a:ahLst/>
                <a:cxnLst/>
                <a:rect l="l" t="t" r="r" b="b"/>
                <a:pathLst>
                  <a:path w="1" h="14173" fill="none" extrusionOk="0">
                    <a:moveTo>
                      <a:pt x="0" y="1"/>
                    </a:moveTo>
                    <a:lnTo>
                      <a:pt x="0" y="1417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34" name="Google Shape;3634;p7"/>
            <p:cNvGrpSpPr/>
            <p:nvPr/>
          </p:nvGrpSpPr>
          <p:grpSpPr>
            <a:xfrm>
              <a:off x="8174983" y="775276"/>
              <a:ext cx="1965559" cy="1924329"/>
              <a:chOff x="367000" y="3270000"/>
              <a:chExt cx="1028550" cy="1006975"/>
            </a:xfrm>
          </p:grpSpPr>
          <p:sp>
            <p:nvSpPr>
              <p:cNvPr id="3635" name="Google Shape;3635;p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8" name="Google Shape;3938;p7"/>
            <p:cNvGrpSpPr/>
            <p:nvPr/>
          </p:nvGrpSpPr>
          <p:grpSpPr>
            <a:xfrm>
              <a:off x="6256263" y="3359903"/>
              <a:ext cx="2680973" cy="2523233"/>
              <a:chOff x="1425100" y="3295850"/>
              <a:chExt cx="1004900" cy="945775"/>
            </a:xfrm>
          </p:grpSpPr>
          <p:sp>
            <p:nvSpPr>
              <p:cNvPr id="3939" name="Google Shape;3939;p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4070;p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" name="Google Shape;4072;p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1" name="Google Shape;4251;p7"/>
            <p:cNvGrpSpPr/>
            <p:nvPr/>
          </p:nvGrpSpPr>
          <p:grpSpPr>
            <a:xfrm>
              <a:off x="5530500" y="1392725"/>
              <a:ext cx="1010475" cy="995525"/>
              <a:chOff x="885350" y="1936275"/>
              <a:chExt cx="1010475" cy="995525"/>
            </a:xfrm>
          </p:grpSpPr>
          <p:sp>
            <p:nvSpPr>
              <p:cNvPr id="4252" name="Google Shape;4252;p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3" name="Google Shape;4463;p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4464" name="Google Shape;4464;p8"/>
          <p:cNvSpPr txBox="1">
            <a:spLocks noGrp="1"/>
          </p:cNvSpPr>
          <p:nvPr>
            <p:ph type="title"/>
          </p:nvPr>
        </p:nvSpPr>
        <p:spPr>
          <a:xfrm>
            <a:off x="1192075" y="1006800"/>
            <a:ext cx="6759900" cy="31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65" name="Google Shape;4465;p8"/>
          <p:cNvGrpSpPr/>
          <p:nvPr/>
        </p:nvGrpSpPr>
        <p:grpSpPr>
          <a:xfrm>
            <a:off x="-240803" y="-194800"/>
            <a:ext cx="9947059" cy="5484287"/>
            <a:chOff x="-240803" y="-194800"/>
            <a:chExt cx="9947059" cy="5484287"/>
          </a:xfrm>
        </p:grpSpPr>
        <p:sp>
          <p:nvSpPr>
            <p:cNvPr id="4466" name="Google Shape;4466;p8"/>
            <p:cNvSpPr/>
            <p:nvPr/>
          </p:nvSpPr>
          <p:spPr>
            <a:xfrm rot="5400000">
              <a:off x="8540750" y="-523037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8"/>
            <p:cNvSpPr/>
            <p:nvPr/>
          </p:nvSpPr>
          <p:spPr>
            <a:xfrm rot="5400000">
              <a:off x="8052125" y="-565212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8"/>
            <p:cNvSpPr/>
            <p:nvPr/>
          </p:nvSpPr>
          <p:spPr>
            <a:xfrm rot="5400000">
              <a:off x="9083188" y="143325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8"/>
            <p:cNvSpPr/>
            <p:nvPr/>
          </p:nvSpPr>
          <p:spPr>
            <a:xfrm rot="5400000">
              <a:off x="8448413" y="-324575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8"/>
            <p:cNvSpPr/>
            <p:nvPr/>
          </p:nvSpPr>
          <p:spPr>
            <a:xfrm>
              <a:off x="720000" y="-363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8"/>
            <p:cNvSpPr/>
            <p:nvPr/>
          </p:nvSpPr>
          <p:spPr>
            <a:xfrm>
              <a:off x="775550" y="73310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8"/>
            <p:cNvSpPr/>
            <p:nvPr/>
          </p:nvSpPr>
          <p:spPr>
            <a:xfrm rot="-5400000" flipH="1">
              <a:off x="476069" y="3990863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8"/>
            <p:cNvSpPr/>
            <p:nvPr/>
          </p:nvSpPr>
          <p:spPr>
            <a:xfrm rot="-5400000" flipH="1">
              <a:off x="71781" y="452502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8"/>
            <p:cNvSpPr/>
            <p:nvPr/>
          </p:nvSpPr>
          <p:spPr>
            <a:xfrm rot="-5400000" flipH="1">
              <a:off x="649019" y="4077613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75" name="Google Shape;4475;p8"/>
            <p:cNvGrpSpPr/>
            <p:nvPr/>
          </p:nvGrpSpPr>
          <p:grpSpPr>
            <a:xfrm>
              <a:off x="7055271" y="2694110"/>
              <a:ext cx="2650985" cy="2595377"/>
              <a:chOff x="367000" y="3270000"/>
              <a:chExt cx="1028550" cy="1006975"/>
            </a:xfrm>
          </p:grpSpPr>
          <p:sp>
            <p:nvSpPr>
              <p:cNvPr id="4476" name="Google Shape;4476;p8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8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8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8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8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8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8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8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8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8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8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8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8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8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8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8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8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8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8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8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8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8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8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8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8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8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8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8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8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8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8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8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8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8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8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8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8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8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8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8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8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8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8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8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8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8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8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8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8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8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8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8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8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8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8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8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8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8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8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8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8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8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8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8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8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8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8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8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8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8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8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8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8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8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8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8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8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8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8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8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8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8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8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8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8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8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8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8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8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8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8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8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8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8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8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8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8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8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8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8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8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8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8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8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8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8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8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8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8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8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8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8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8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8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8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8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8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8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8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8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8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8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8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8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8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8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8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8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8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8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8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8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8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8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8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8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8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8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8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8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8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8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8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8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8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8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8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8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8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8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8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8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8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8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8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8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8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8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8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8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8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8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8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8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8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8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8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8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8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8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8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8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8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8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8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8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8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8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8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8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8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8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8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8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8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8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8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8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8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8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8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8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8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8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8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8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8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8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8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8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8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8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8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8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8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8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8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8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8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8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8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8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8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8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8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8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8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8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8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8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8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8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8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8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8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8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8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8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8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8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8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8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8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8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8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8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8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8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8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8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8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8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8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8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8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8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8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8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8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8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8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8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8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8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8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8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8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8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8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8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8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8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8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8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8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8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8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8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8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8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8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8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8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8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8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8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8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8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8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8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8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8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8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8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8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8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8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8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8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8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8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8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8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8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8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8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8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8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8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8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8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8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8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79" name="Google Shape;4779;p8"/>
            <p:cNvGrpSpPr/>
            <p:nvPr/>
          </p:nvGrpSpPr>
          <p:grpSpPr>
            <a:xfrm>
              <a:off x="-240803" y="2447878"/>
              <a:ext cx="1613065" cy="1518158"/>
              <a:chOff x="1425100" y="3295850"/>
              <a:chExt cx="1004900" cy="945775"/>
            </a:xfrm>
          </p:grpSpPr>
          <p:sp>
            <p:nvSpPr>
              <p:cNvPr id="4780" name="Google Shape;4780;p8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8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8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8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8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8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8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8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8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8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8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8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8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8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8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8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8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8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8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8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8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8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8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8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8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8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8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8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8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8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8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8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8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8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8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8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8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8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8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8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8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8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8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8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8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8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8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8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8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8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8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8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8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8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8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8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8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8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8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8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8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8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8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8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8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8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8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8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8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8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8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8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8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8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8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8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8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8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8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8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8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8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8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8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8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8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8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8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8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8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8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8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8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8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8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8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8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8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8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8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8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8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8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8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8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8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8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8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8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8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8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8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8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8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8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8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8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8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8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8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8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8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8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8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8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8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8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8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8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8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8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8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8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8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8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8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8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8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8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8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8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8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8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8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8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8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8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8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8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8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8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8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" name="Google Shape;4932;p8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" name="Google Shape;4933;p8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8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8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8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8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8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8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8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8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8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8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8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8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8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8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8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8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8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8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8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8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8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8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8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8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8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8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8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8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8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8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8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8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8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8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8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8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8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" name="Google Shape;4971;p8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" name="Google Shape;4972;p8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" name="Google Shape;4973;p8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" name="Google Shape;4974;p8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" name="Google Shape;4975;p8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" name="Google Shape;4976;p8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" name="Google Shape;4977;p8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8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8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8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" name="Google Shape;4981;p8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" name="Google Shape;4982;p8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" name="Google Shape;4983;p8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" name="Google Shape;4984;p8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" name="Google Shape;4985;p8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8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8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8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8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8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8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" name="Google Shape;4992;p8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" name="Google Shape;4993;p8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" name="Google Shape;4994;p8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8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8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8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8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8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8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8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8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8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8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8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8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8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8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8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8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8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8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8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8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8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8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8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8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8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8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8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8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8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8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8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8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8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8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" name="Google Shape;5029;p8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8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8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8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8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8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8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8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8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8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8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8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8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8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8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8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8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8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8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8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8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8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8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8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8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8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8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8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8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8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8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8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" name="Google Shape;5061;p8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" name="Google Shape;5062;p8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" name="Google Shape;5063;p8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" name="Google Shape;5064;p8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" name="Google Shape;5065;p8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" name="Google Shape;5066;p8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" name="Google Shape;5067;p8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" name="Google Shape;5068;p8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" name="Google Shape;5069;p8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" name="Google Shape;5070;p8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" name="Google Shape;5071;p8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" name="Google Shape;5072;p8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" name="Google Shape;5073;p8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" name="Google Shape;5074;p8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" name="Google Shape;5075;p8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" name="Google Shape;5076;p8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" name="Google Shape;5077;p8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" name="Google Shape;5078;p8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8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8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8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8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8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8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8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8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8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8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8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8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8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2" name="Google Shape;5092;p8"/>
            <p:cNvGrpSpPr/>
            <p:nvPr/>
          </p:nvGrpSpPr>
          <p:grpSpPr>
            <a:xfrm>
              <a:off x="1192075" y="-194800"/>
              <a:ext cx="1010475" cy="995525"/>
              <a:chOff x="885350" y="1936275"/>
              <a:chExt cx="1010475" cy="995525"/>
            </a:xfrm>
          </p:grpSpPr>
          <p:sp>
            <p:nvSpPr>
              <p:cNvPr id="5093" name="Google Shape;5093;p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" name="Google Shape;5243;p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" name="Google Shape;5244;p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" name="Google Shape;5245;p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" name="Google Shape;5250;p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" name="Google Shape;5251;p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" name="Google Shape;5252;p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" name="Google Shape;5253;p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" name="Google Shape;5254;p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" name="Google Shape;5255;p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" name="Google Shape;5256;p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" name="Google Shape;5257;p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" name="Google Shape;5258;p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" name="Google Shape;5259;p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" name="Google Shape;5260;p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" name="Google Shape;5261;p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" name="Google Shape;5262;p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" name="Google Shape;5269;p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" name="Google Shape;5270;p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" name="Google Shape;5271;p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" name="Google Shape;5272;p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" name="Google Shape;5273;p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" name="Google Shape;5274;p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" name="Google Shape;5275;p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" name="Google Shape;5276;p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" name="Google Shape;5277;p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" name="Google Shape;5278;p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" name="Google Shape;5279;p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" name="Google Shape;5280;p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" name="Google Shape;5282;p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" name="Google Shape;5283;p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" name="Google Shape;5285;p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" name="Google Shape;5286;p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" name="Google Shape;5287;p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" name="Google Shape;5288;p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" name="Google Shape;5289;p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" name="Google Shape;5290;p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" name="Google Shape;5291;p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" name="Google Shape;5292;p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" name="Google Shape;5293;p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" name="Google Shape;5294;p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" name="Google Shape;5295;p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" name="Google Shape;5296;p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" name="Google Shape;5297;p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" name="Google Shape;5298;p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" name="Google Shape;5299;p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" name="Google Shape;5300;p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" name="Google Shape;5301;p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" name="Google Shape;5302;p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6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" name="Google Shape;6144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1317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6145" name="Google Shape;6145;p10"/>
          <p:cNvGrpSpPr/>
          <p:nvPr/>
        </p:nvGrpSpPr>
        <p:grpSpPr>
          <a:xfrm>
            <a:off x="469500" y="2718075"/>
            <a:ext cx="8120800" cy="2615375"/>
            <a:chOff x="469500" y="2718075"/>
            <a:chExt cx="8120800" cy="2615375"/>
          </a:xfrm>
        </p:grpSpPr>
        <p:sp>
          <p:nvSpPr>
            <p:cNvPr id="6146" name="Google Shape;6146;p10"/>
            <p:cNvSpPr/>
            <p:nvPr/>
          </p:nvSpPr>
          <p:spPr>
            <a:xfrm rot="10800000" flipH="1">
              <a:off x="1807463" y="3322900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10"/>
            <p:cNvSpPr/>
            <p:nvPr/>
          </p:nvSpPr>
          <p:spPr>
            <a:xfrm rot="10800000" flipH="1">
              <a:off x="6756200" y="293617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10"/>
            <p:cNvSpPr/>
            <p:nvPr/>
          </p:nvSpPr>
          <p:spPr>
            <a:xfrm rot="10800000" flipH="1">
              <a:off x="2040313" y="4684900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10"/>
            <p:cNvSpPr/>
            <p:nvPr/>
          </p:nvSpPr>
          <p:spPr>
            <a:xfrm rot="10800000" flipH="1">
              <a:off x="7989600" y="3014300"/>
              <a:ext cx="308575" cy="2240950"/>
            </a:xfrm>
            <a:custGeom>
              <a:avLst/>
              <a:gdLst/>
              <a:ahLst/>
              <a:cxnLst/>
              <a:rect l="l" t="t" r="r" b="b"/>
              <a:pathLst>
                <a:path w="12343" h="89638" fill="none" extrusionOk="0">
                  <a:moveTo>
                    <a:pt x="12342" y="1"/>
                  </a:moveTo>
                  <a:lnTo>
                    <a:pt x="12342" y="22878"/>
                  </a:lnTo>
                  <a:lnTo>
                    <a:pt x="1643" y="33083"/>
                  </a:lnTo>
                  <a:lnTo>
                    <a:pt x="0" y="8963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10"/>
            <p:cNvSpPr/>
            <p:nvPr/>
          </p:nvSpPr>
          <p:spPr>
            <a:xfrm rot="10800000" flipH="1">
              <a:off x="7930425" y="4173625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10"/>
            <p:cNvSpPr/>
            <p:nvPr/>
          </p:nvSpPr>
          <p:spPr>
            <a:xfrm rot="10800000" flipH="1">
              <a:off x="692725" y="356157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10"/>
            <p:cNvSpPr/>
            <p:nvPr/>
          </p:nvSpPr>
          <p:spPr>
            <a:xfrm rot="10800000" flipH="1">
              <a:off x="469500" y="316247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10"/>
            <p:cNvSpPr/>
            <p:nvPr/>
          </p:nvSpPr>
          <p:spPr>
            <a:xfrm rot="10800000" flipH="1">
              <a:off x="8168525" y="3495750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10"/>
            <p:cNvSpPr/>
            <p:nvPr/>
          </p:nvSpPr>
          <p:spPr>
            <a:xfrm rot="10800000" flipH="1">
              <a:off x="583675" y="482120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10"/>
            <p:cNvSpPr/>
            <p:nvPr/>
          </p:nvSpPr>
          <p:spPr>
            <a:xfrm rot="10800000" flipH="1">
              <a:off x="469500" y="4610625"/>
              <a:ext cx="179675" cy="722825"/>
            </a:xfrm>
            <a:custGeom>
              <a:avLst/>
              <a:gdLst/>
              <a:ahLst/>
              <a:cxnLst/>
              <a:rect l="l" t="t" r="r" b="b"/>
              <a:pathLst>
                <a:path w="7187" h="28913" fill="none" extrusionOk="0">
                  <a:moveTo>
                    <a:pt x="0" y="0"/>
                  </a:moveTo>
                  <a:lnTo>
                    <a:pt x="0" y="21726"/>
                  </a:lnTo>
                  <a:lnTo>
                    <a:pt x="7187" y="2891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10"/>
            <p:cNvSpPr/>
            <p:nvPr/>
          </p:nvSpPr>
          <p:spPr>
            <a:xfrm rot="10800000" flipH="1">
              <a:off x="8448325" y="3497825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10"/>
            <p:cNvSpPr/>
            <p:nvPr/>
          </p:nvSpPr>
          <p:spPr>
            <a:xfrm rot="10800000" flipH="1">
              <a:off x="6869025" y="35255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10"/>
            <p:cNvSpPr/>
            <p:nvPr/>
          </p:nvSpPr>
          <p:spPr>
            <a:xfrm rot="10800000" flipH="1">
              <a:off x="6949950" y="37906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10"/>
            <p:cNvSpPr/>
            <p:nvPr/>
          </p:nvSpPr>
          <p:spPr>
            <a:xfrm rot="10800000" flipH="1">
              <a:off x="1721463" y="2718075"/>
              <a:ext cx="332275" cy="2537175"/>
            </a:xfrm>
            <a:custGeom>
              <a:avLst/>
              <a:gdLst/>
              <a:ahLst/>
              <a:cxnLst/>
              <a:rect l="l" t="t" r="r" b="b"/>
              <a:pathLst>
                <a:path w="13291" h="101487" fill="none" extrusionOk="0">
                  <a:moveTo>
                    <a:pt x="1" y="1"/>
                  </a:moveTo>
                  <a:lnTo>
                    <a:pt x="1" y="31272"/>
                  </a:lnTo>
                  <a:lnTo>
                    <a:pt x="13290" y="44561"/>
                  </a:lnTo>
                  <a:lnTo>
                    <a:pt x="13290" y="10148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10"/>
            <p:cNvSpPr/>
            <p:nvPr/>
          </p:nvSpPr>
          <p:spPr>
            <a:xfrm rot="10800000" flipH="1">
              <a:off x="7872850" y="4597475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10"/>
            <p:cNvSpPr/>
            <p:nvPr/>
          </p:nvSpPr>
          <p:spPr>
            <a:xfrm rot="10800000" flipH="1">
              <a:off x="1923288" y="4900925"/>
              <a:ext cx="25" cy="354325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2" name="Google Shape;6162;p10"/>
          <p:cNvGrpSpPr/>
          <p:nvPr/>
        </p:nvGrpSpPr>
        <p:grpSpPr>
          <a:xfrm>
            <a:off x="3600714" y="3959708"/>
            <a:ext cx="1942520" cy="1901874"/>
            <a:chOff x="367000" y="3270000"/>
            <a:chExt cx="1028550" cy="1006975"/>
          </a:xfrm>
        </p:grpSpPr>
        <p:sp>
          <p:nvSpPr>
            <p:cNvPr id="6163" name="Google Shape;6163;p10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10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10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10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10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10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10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10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10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10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10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10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10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10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10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10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10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10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10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10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10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10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10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10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10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10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10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10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10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10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10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10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10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10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10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10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10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10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10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10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10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10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10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10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10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10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10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10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10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10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10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10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10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10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10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10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10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10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10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10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10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10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10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10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10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10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10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10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10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10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10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10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10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10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10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10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10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10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10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10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10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10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10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10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10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10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10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10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10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10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10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10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10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10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10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10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10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10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10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10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10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10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10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10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10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10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10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10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10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10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10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10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10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10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10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10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10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10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10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10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10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10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10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10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10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10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10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10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10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10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10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10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10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10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10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10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10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10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10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10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10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10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10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10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10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10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10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10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10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10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10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10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10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10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10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10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10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10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10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10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10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10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10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10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10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10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10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10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10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10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10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10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10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10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10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10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10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10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10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10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10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10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10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10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10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10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10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10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10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10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10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10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10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10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10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10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10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10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10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10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10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10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10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10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10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10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10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10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10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10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10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10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10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10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10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10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10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10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10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10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10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10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10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10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10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10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10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10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10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10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10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10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10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10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10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10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10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10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10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10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10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10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10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10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10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10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10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10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10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10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10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10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10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10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10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10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10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10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10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10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10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10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10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10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10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10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10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10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10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10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10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10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10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10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10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10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10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10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10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10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10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10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10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10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10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10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10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10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10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10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10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10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10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10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10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10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10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10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10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10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10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10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10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3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05" name="Google Shape;7305;p1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7306" name="Google Shape;7306;p13"/>
          <p:cNvSpPr txBox="1">
            <a:spLocks noGrp="1"/>
          </p:cNvSpPr>
          <p:nvPr>
            <p:ph type="title" hasCustomPrompt="1"/>
          </p:nvPr>
        </p:nvSpPr>
        <p:spPr>
          <a:xfrm rot="1379">
            <a:off x="4198025" y="113065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07" name="Google Shape;7307;p13"/>
          <p:cNvSpPr txBox="1">
            <a:spLocks noGrp="1"/>
          </p:cNvSpPr>
          <p:nvPr>
            <p:ph type="title" idx="2"/>
          </p:nvPr>
        </p:nvSpPr>
        <p:spPr>
          <a:xfrm>
            <a:off x="720000" y="119635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08" name="Google Shape;7308;p13"/>
          <p:cNvSpPr txBox="1">
            <a:spLocks noGrp="1"/>
          </p:cNvSpPr>
          <p:nvPr>
            <p:ph type="subTitle" idx="1"/>
          </p:nvPr>
        </p:nvSpPr>
        <p:spPr>
          <a:xfrm>
            <a:off x="5574275" y="115885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09" name="Google Shape;7309;p13"/>
          <p:cNvSpPr txBox="1">
            <a:spLocks noGrp="1"/>
          </p:cNvSpPr>
          <p:nvPr>
            <p:ph type="title" idx="3" hasCustomPrompt="1"/>
          </p:nvPr>
        </p:nvSpPr>
        <p:spPr>
          <a:xfrm rot="1379">
            <a:off x="4198025" y="394455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0" name="Google Shape;7310;p13"/>
          <p:cNvSpPr txBox="1">
            <a:spLocks noGrp="1"/>
          </p:cNvSpPr>
          <p:nvPr>
            <p:ph type="title" idx="4"/>
          </p:nvPr>
        </p:nvSpPr>
        <p:spPr>
          <a:xfrm flipH="1">
            <a:off x="5574275" y="401025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1" name="Google Shape;7311;p13"/>
          <p:cNvSpPr txBox="1">
            <a:spLocks noGrp="1"/>
          </p:cNvSpPr>
          <p:nvPr>
            <p:ph type="subTitle" idx="5"/>
          </p:nvPr>
        </p:nvSpPr>
        <p:spPr>
          <a:xfrm flipH="1">
            <a:off x="1650625" y="397275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2" name="Google Shape;7312;p13"/>
          <p:cNvSpPr txBox="1">
            <a:spLocks noGrp="1"/>
          </p:cNvSpPr>
          <p:nvPr>
            <p:ph type="title" idx="6" hasCustomPrompt="1"/>
          </p:nvPr>
        </p:nvSpPr>
        <p:spPr>
          <a:xfrm rot="1379">
            <a:off x="4198025" y="338177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3" name="Google Shape;7313;p13"/>
          <p:cNvSpPr txBox="1">
            <a:spLocks noGrp="1"/>
          </p:cNvSpPr>
          <p:nvPr>
            <p:ph type="title" idx="7"/>
          </p:nvPr>
        </p:nvSpPr>
        <p:spPr>
          <a:xfrm>
            <a:off x="720000" y="344747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4" name="Google Shape;7314;p13"/>
          <p:cNvSpPr txBox="1">
            <a:spLocks noGrp="1"/>
          </p:cNvSpPr>
          <p:nvPr>
            <p:ph type="subTitle" idx="8"/>
          </p:nvPr>
        </p:nvSpPr>
        <p:spPr>
          <a:xfrm>
            <a:off x="5574275" y="340997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5" name="Google Shape;7315;p13"/>
          <p:cNvSpPr txBox="1">
            <a:spLocks noGrp="1"/>
          </p:cNvSpPr>
          <p:nvPr>
            <p:ph type="title" idx="9" hasCustomPrompt="1"/>
          </p:nvPr>
        </p:nvSpPr>
        <p:spPr>
          <a:xfrm rot="1379">
            <a:off x="4198025" y="281899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6" name="Google Shape;7316;p13"/>
          <p:cNvSpPr txBox="1">
            <a:spLocks noGrp="1"/>
          </p:cNvSpPr>
          <p:nvPr>
            <p:ph type="title" idx="13"/>
          </p:nvPr>
        </p:nvSpPr>
        <p:spPr>
          <a:xfrm flipH="1">
            <a:off x="5574275" y="288469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7" name="Google Shape;7317;p13"/>
          <p:cNvSpPr txBox="1">
            <a:spLocks noGrp="1"/>
          </p:cNvSpPr>
          <p:nvPr>
            <p:ph type="subTitle" idx="14"/>
          </p:nvPr>
        </p:nvSpPr>
        <p:spPr>
          <a:xfrm flipH="1">
            <a:off x="1650625" y="284719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8" name="Google Shape;7318;p13"/>
          <p:cNvSpPr txBox="1">
            <a:spLocks noGrp="1"/>
          </p:cNvSpPr>
          <p:nvPr>
            <p:ph type="title" idx="15" hasCustomPrompt="1"/>
          </p:nvPr>
        </p:nvSpPr>
        <p:spPr>
          <a:xfrm rot="1379">
            <a:off x="4198025" y="225621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9" name="Google Shape;7319;p13"/>
          <p:cNvSpPr txBox="1">
            <a:spLocks noGrp="1"/>
          </p:cNvSpPr>
          <p:nvPr>
            <p:ph type="title" idx="16"/>
          </p:nvPr>
        </p:nvSpPr>
        <p:spPr>
          <a:xfrm>
            <a:off x="720000" y="232191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20" name="Google Shape;7320;p13"/>
          <p:cNvSpPr txBox="1">
            <a:spLocks noGrp="1"/>
          </p:cNvSpPr>
          <p:nvPr>
            <p:ph type="subTitle" idx="17"/>
          </p:nvPr>
        </p:nvSpPr>
        <p:spPr>
          <a:xfrm>
            <a:off x="5574275" y="228441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21" name="Google Shape;7321;p13"/>
          <p:cNvSpPr txBox="1">
            <a:spLocks noGrp="1"/>
          </p:cNvSpPr>
          <p:nvPr>
            <p:ph type="title" idx="18" hasCustomPrompt="1"/>
          </p:nvPr>
        </p:nvSpPr>
        <p:spPr>
          <a:xfrm rot="1379">
            <a:off x="4198025" y="169343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22" name="Google Shape;7322;p13"/>
          <p:cNvSpPr txBox="1">
            <a:spLocks noGrp="1"/>
          </p:cNvSpPr>
          <p:nvPr>
            <p:ph type="title" idx="19"/>
          </p:nvPr>
        </p:nvSpPr>
        <p:spPr>
          <a:xfrm flipH="1">
            <a:off x="5574275" y="175913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23" name="Google Shape;7323;p13"/>
          <p:cNvSpPr txBox="1">
            <a:spLocks noGrp="1"/>
          </p:cNvSpPr>
          <p:nvPr>
            <p:ph type="subTitle" idx="20"/>
          </p:nvPr>
        </p:nvSpPr>
        <p:spPr>
          <a:xfrm flipH="1">
            <a:off x="1650625" y="172163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24" name="Google Shape;7324;p13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7325" name="Google Shape;7325;p13"/>
          <p:cNvSpPr/>
          <p:nvPr/>
        </p:nvSpPr>
        <p:spPr>
          <a:xfrm flipH="1">
            <a:off x="5872525" y="-1481650"/>
            <a:ext cx="308575" cy="2240950"/>
          </a:xfrm>
          <a:custGeom>
            <a:avLst/>
            <a:gdLst/>
            <a:ahLst/>
            <a:cxnLst/>
            <a:rect l="l" t="t" r="r" b="b"/>
            <a:pathLst>
              <a:path w="12343" h="89638" fill="none" extrusionOk="0">
                <a:moveTo>
                  <a:pt x="12342" y="1"/>
                </a:moveTo>
                <a:lnTo>
                  <a:pt x="12342" y="22878"/>
                </a:lnTo>
                <a:lnTo>
                  <a:pt x="1643" y="33083"/>
                </a:lnTo>
                <a:lnTo>
                  <a:pt x="0" y="8963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6" name="Google Shape;7326;p13"/>
          <p:cNvSpPr/>
          <p:nvPr/>
        </p:nvSpPr>
        <p:spPr>
          <a:xfrm flipH="1">
            <a:off x="5745000" y="-1518675"/>
            <a:ext cx="257175" cy="1796525"/>
          </a:xfrm>
          <a:custGeom>
            <a:avLst/>
            <a:gdLst/>
            <a:ahLst/>
            <a:cxnLst/>
            <a:rect l="l" t="t" r="r" b="b"/>
            <a:pathLst>
              <a:path w="10287" h="71861" fill="none" extrusionOk="0">
                <a:moveTo>
                  <a:pt x="10287" y="0"/>
                </a:moveTo>
                <a:lnTo>
                  <a:pt x="10287" y="33081"/>
                </a:lnTo>
                <a:lnTo>
                  <a:pt x="0" y="43369"/>
                </a:lnTo>
                <a:lnTo>
                  <a:pt x="0" y="7186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7" name="Google Shape;7327;p13"/>
          <p:cNvSpPr/>
          <p:nvPr/>
        </p:nvSpPr>
        <p:spPr>
          <a:xfrm flipH="1">
            <a:off x="5893100" y="-378925"/>
            <a:ext cx="110125" cy="1311000"/>
          </a:xfrm>
          <a:custGeom>
            <a:avLst/>
            <a:gdLst/>
            <a:ahLst/>
            <a:cxnLst/>
            <a:rect l="l" t="t" r="r" b="b"/>
            <a:pathLst>
              <a:path w="4405" h="52440" fill="none" extrusionOk="0">
                <a:moveTo>
                  <a:pt x="4405" y="1"/>
                </a:moveTo>
                <a:lnTo>
                  <a:pt x="4405" y="36044"/>
                </a:lnTo>
                <a:lnTo>
                  <a:pt x="1" y="40448"/>
                </a:lnTo>
                <a:lnTo>
                  <a:pt x="1" y="5243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8" name="Google Shape;7328;p13"/>
          <p:cNvSpPr/>
          <p:nvPr/>
        </p:nvSpPr>
        <p:spPr>
          <a:xfrm rot="10800000" flipH="1">
            <a:off x="477738" y="3758675"/>
            <a:ext cx="144500" cy="1407700"/>
          </a:xfrm>
          <a:custGeom>
            <a:avLst/>
            <a:gdLst/>
            <a:ahLst/>
            <a:cxnLst/>
            <a:rect l="l" t="t" r="r" b="b"/>
            <a:pathLst>
              <a:path w="5780" h="56308" fill="none" extrusionOk="0">
                <a:moveTo>
                  <a:pt x="0" y="0"/>
                </a:moveTo>
                <a:lnTo>
                  <a:pt x="0" y="13250"/>
                </a:lnTo>
                <a:lnTo>
                  <a:pt x="5780" y="19031"/>
                </a:lnTo>
                <a:lnTo>
                  <a:pt x="5780" y="5630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9" name="Google Shape;7329;p13"/>
          <p:cNvSpPr/>
          <p:nvPr/>
        </p:nvSpPr>
        <p:spPr>
          <a:xfrm rot="10800000" flipH="1">
            <a:off x="508588" y="3197025"/>
            <a:ext cx="25" cy="1409275"/>
          </a:xfrm>
          <a:custGeom>
            <a:avLst/>
            <a:gdLst/>
            <a:ahLst/>
            <a:cxnLst/>
            <a:rect l="l" t="t" r="r" b="b"/>
            <a:pathLst>
              <a:path w="1" h="56371" fill="none" extrusionOk="0">
                <a:moveTo>
                  <a:pt x="0" y="0"/>
                </a:moveTo>
                <a:lnTo>
                  <a:pt x="0" y="5637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0" name="Google Shape;7330;p13"/>
          <p:cNvSpPr/>
          <p:nvPr/>
        </p:nvSpPr>
        <p:spPr>
          <a:xfrm rot="10800000" flipH="1">
            <a:off x="227913" y="2915150"/>
            <a:ext cx="89350" cy="967475"/>
          </a:xfrm>
          <a:custGeom>
            <a:avLst/>
            <a:gdLst/>
            <a:ahLst/>
            <a:cxnLst/>
            <a:rect l="l" t="t" r="r" b="b"/>
            <a:pathLst>
              <a:path w="3574" h="38699" fill="none" extrusionOk="0">
                <a:moveTo>
                  <a:pt x="3574" y="0"/>
                </a:moveTo>
                <a:lnTo>
                  <a:pt x="3574" y="24196"/>
                </a:lnTo>
                <a:lnTo>
                  <a:pt x="1" y="27769"/>
                </a:lnTo>
                <a:lnTo>
                  <a:pt x="1" y="386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1" name="Google Shape;7331;p13"/>
          <p:cNvSpPr/>
          <p:nvPr/>
        </p:nvSpPr>
        <p:spPr>
          <a:xfrm rot="10800000" flipH="1">
            <a:off x="175288" y="3371925"/>
            <a:ext cx="141975" cy="1775950"/>
          </a:xfrm>
          <a:custGeom>
            <a:avLst/>
            <a:gdLst/>
            <a:ahLst/>
            <a:cxnLst/>
            <a:rect l="l" t="t" r="r" b="b"/>
            <a:pathLst>
              <a:path w="5679" h="71038" fill="none" extrusionOk="0">
                <a:moveTo>
                  <a:pt x="5679" y="0"/>
                </a:moveTo>
                <a:lnTo>
                  <a:pt x="5679" y="41888"/>
                </a:lnTo>
                <a:lnTo>
                  <a:pt x="0" y="47566"/>
                </a:lnTo>
                <a:lnTo>
                  <a:pt x="0" y="7103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32" name="Google Shape;7332;p13"/>
          <p:cNvGrpSpPr/>
          <p:nvPr/>
        </p:nvGrpSpPr>
        <p:grpSpPr>
          <a:xfrm>
            <a:off x="-449200" y="-634307"/>
            <a:ext cx="10405062" cy="6952725"/>
            <a:chOff x="-449200" y="-634307"/>
            <a:chExt cx="10405062" cy="6952725"/>
          </a:xfrm>
        </p:grpSpPr>
        <p:grpSp>
          <p:nvGrpSpPr>
            <p:cNvPr id="7333" name="Google Shape;7333;p13"/>
            <p:cNvGrpSpPr/>
            <p:nvPr/>
          </p:nvGrpSpPr>
          <p:grpSpPr>
            <a:xfrm>
              <a:off x="7112588" y="-634307"/>
              <a:ext cx="1996930" cy="1955042"/>
              <a:chOff x="367000" y="3270000"/>
              <a:chExt cx="1028550" cy="1006975"/>
            </a:xfrm>
          </p:grpSpPr>
          <p:sp>
            <p:nvSpPr>
              <p:cNvPr id="7334" name="Google Shape;7334;p13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13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13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13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13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13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13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13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13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13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13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13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13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13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13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13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13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13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13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13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13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13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13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13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13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13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13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13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13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13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13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13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13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13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13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13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13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13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13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13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13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13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13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13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13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13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13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13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13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13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13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13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13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13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13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13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13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13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13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13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13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13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13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13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13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13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13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13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13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13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13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13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13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13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13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13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13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13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13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13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13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13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13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13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13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13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13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13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13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13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13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13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13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13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13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13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13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13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13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13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13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13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13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13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13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13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13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13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13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13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13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13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13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13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13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13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13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13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13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13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13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13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13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13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13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13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13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13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13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13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13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13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13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13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13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13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13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13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13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13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13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13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13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13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13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13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13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13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13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13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13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13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13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13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13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13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13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13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13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13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13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13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13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13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13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13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13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13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13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13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13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13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13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13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13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13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13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13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13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13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13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13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13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13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13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13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13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13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13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13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13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13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13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13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13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13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13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13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13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13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13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13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13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13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13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13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13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13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13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13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13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13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13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13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13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13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13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13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13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13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13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13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13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13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13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13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13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13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13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13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13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13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13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13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13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13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13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13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13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13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13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13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13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13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13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13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13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13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13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13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13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13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13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13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13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13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13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13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13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13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13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13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13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13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13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13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13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13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13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13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13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13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13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13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13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13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13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13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13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13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13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13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13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13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13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13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13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13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13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13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13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13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13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13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13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13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13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13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13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13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13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13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13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7" name="Google Shape;7637;p13"/>
            <p:cNvGrpSpPr/>
            <p:nvPr/>
          </p:nvGrpSpPr>
          <p:grpSpPr>
            <a:xfrm>
              <a:off x="-449200" y="987163"/>
              <a:ext cx="1004900" cy="945775"/>
              <a:chOff x="1425100" y="3295850"/>
              <a:chExt cx="1004900" cy="945775"/>
            </a:xfrm>
          </p:grpSpPr>
          <p:sp>
            <p:nvSpPr>
              <p:cNvPr id="7638" name="Google Shape;7638;p13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13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13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13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13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13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13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13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13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13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8" name="Google Shape;7648;p13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13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13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13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13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13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13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13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13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13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13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13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13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13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13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13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13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13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13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13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13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13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13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13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13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13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13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13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13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13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13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13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13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13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13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13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13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13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13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13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13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13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13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13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13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13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13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13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13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13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13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13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13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13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13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13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13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13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13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13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13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13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13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13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13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13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13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13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13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13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13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13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13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13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13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13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13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13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13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13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13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13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13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13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13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13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13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13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13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13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13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13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13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13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13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13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13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13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13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13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13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13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13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13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13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13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13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13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13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13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13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13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13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13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13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13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13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13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13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13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13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13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13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13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13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13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13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13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13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13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13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13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13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13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13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13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13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13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13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13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13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13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13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13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13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13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13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13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13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13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13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13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13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13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13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13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13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13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13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13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13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13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13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13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13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13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13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13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13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13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13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13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13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13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13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13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13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13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13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13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13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13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13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13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13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13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13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13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13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13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13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13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13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13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13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13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13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13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13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13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13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13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13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13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13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13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13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13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13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13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13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13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13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13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13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13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13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13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13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13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13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13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13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13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13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13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13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13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13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13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13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13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13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13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13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13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13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13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13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13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13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13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13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13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13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13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13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13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13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13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13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13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13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13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13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13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13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13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13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13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13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13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13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13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13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13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13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13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13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13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13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13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13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13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13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13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13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13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13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13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13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13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13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13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13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13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13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13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13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13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13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13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13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13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13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13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13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13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13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13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13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13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0" name="Google Shape;7950;p13"/>
            <p:cNvGrpSpPr/>
            <p:nvPr/>
          </p:nvGrpSpPr>
          <p:grpSpPr>
            <a:xfrm>
              <a:off x="7309630" y="3711336"/>
              <a:ext cx="2646232" cy="2607081"/>
              <a:chOff x="885350" y="1936275"/>
              <a:chExt cx="1010475" cy="995525"/>
            </a:xfrm>
          </p:grpSpPr>
          <p:sp>
            <p:nvSpPr>
              <p:cNvPr id="7951" name="Google Shape;7951;p13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13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13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13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13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13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13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13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13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13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13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13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13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13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13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13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13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13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13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13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13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13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13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13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13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13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13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13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13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13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13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13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13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13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13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13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13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13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13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13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13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13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13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13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13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13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13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13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13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13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13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13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13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13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13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13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13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13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13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13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13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13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13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13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13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13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13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13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13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13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13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13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13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13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13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13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13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13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13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13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13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13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13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13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13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13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13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13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13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13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13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13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13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13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13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13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13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13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13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13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13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13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13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13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13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13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13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13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13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13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13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13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13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13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13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13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13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13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13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13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13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13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13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13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13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13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13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13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13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13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13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13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13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13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13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13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13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13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13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13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13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13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13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13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13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13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13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13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13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13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13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13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13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13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13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13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13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13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13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13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13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13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13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13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13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13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13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13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13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13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13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13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13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13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13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13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13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13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13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13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13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13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13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13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13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13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13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13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13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13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13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13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13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13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13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13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13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13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13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13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13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13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13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13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13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13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13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13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13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13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IG_NUMBER_1">
    <p:spTree>
      <p:nvGrpSpPr>
        <p:cNvPr id="1" name="Shape 10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76" name="Google Shape;10376;p1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77" name="Google Shape;10377;p17"/>
          <p:cNvGrpSpPr/>
          <p:nvPr/>
        </p:nvGrpSpPr>
        <p:grpSpPr>
          <a:xfrm>
            <a:off x="-267712" y="-336825"/>
            <a:ext cx="9772763" cy="5861750"/>
            <a:chOff x="-267712" y="-336825"/>
            <a:chExt cx="9772763" cy="5861750"/>
          </a:xfrm>
        </p:grpSpPr>
        <p:sp>
          <p:nvSpPr>
            <p:cNvPr id="10378" name="Google Shape;10378;p17"/>
            <p:cNvSpPr/>
            <p:nvPr/>
          </p:nvSpPr>
          <p:spPr>
            <a:xfrm>
              <a:off x="251350" y="-3368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17"/>
            <p:cNvSpPr/>
            <p:nvPr/>
          </p:nvSpPr>
          <p:spPr>
            <a:xfrm>
              <a:off x="8500150" y="44618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17"/>
            <p:cNvSpPr/>
            <p:nvPr/>
          </p:nvSpPr>
          <p:spPr>
            <a:xfrm>
              <a:off x="179325" y="928425"/>
              <a:ext cx="134475" cy="636225"/>
            </a:xfrm>
            <a:custGeom>
              <a:avLst/>
              <a:gdLst/>
              <a:ahLst/>
              <a:cxnLst/>
              <a:rect l="l" t="t" r="r" b="b"/>
              <a:pathLst>
                <a:path w="5379" h="25449" fill="none" extrusionOk="0">
                  <a:moveTo>
                    <a:pt x="0" y="0"/>
                  </a:moveTo>
                  <a:lnTo>
                    <a:pt x="5379" y="5379"/>
                  </a:lnTo>
                  <a:lnTo>
                    <a:pt x="5379" y="2544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17"/>
            <p:cNvSpPr/>
            <p:nvPr/>
          </p:nvSpPr>
          <p:spPr>
            <a:xfrm>
              <a:off x="8517300" y="35236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82" name="Google Shape;10382;p17"/>
            <p:cNvGrpSpPr/>
            <p:nvPr/>
          </p:nvGrpSpPr>
          <p:grpSpPr>
            <a:xfrm>
              <a:off x="-267712" y="3648225"/>
              <a:ext cx="1028550" cy="1006975"/>
              <a:chOff x="367000" y="3270000"/>
              <a:chExt cx="1028550" cy="1006975"/>
            </a:xfrm>
          </p:grpSpPr>
          <p:sp>
            <p:nvSpPr>
              <p:cNvPr id="10383" name="Google Shape;10383;p1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4" name="Google Shape;10384;p1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5" name="Google Shape;10385;p1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6" name="Google Shape;10386;p1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7" name="Google Shape;10387;p1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8" name="Google Shape;10388;p1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9" name="Google Shape;10389;p1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0" name="Google Shape;10390;p1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1" name="Google Shape;10391;p1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2" name="Google Shape;10392;p1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3" name="Google Shape;10393;p1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4" name="Google Shape;10394;p1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5" name="Google Shape;10395;p1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1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1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1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1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1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1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2" name="Google Shape;10402;p1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3" name="Google Shape;10403;p1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4" name="Google Shape;10404;p1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5" name="Google Shape;10405;p1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6" name="Google Shape;10406;p1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7" name="Google Shape;10407;p1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8" name="Google Shape;10408;p1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9" name="Google Shape;10409;p1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0" name="Google Shape;10410;p1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1" name="Google Shape;10411;p1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2" name="Google Shape;10412;p1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3" name="Google Shape;10413;p1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4" name="Google Shape;10414;p1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5" name="Google Shape;10415;p1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6" name="Google Shape;10416;p1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7" name="Google Shape;10417;p1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8" name="Google Shape;10418;p1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9" name="Google Shape;10419;p1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0" name="Google Shape;10420;p1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1" name="Google Shape;10421;p1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2" name="Google Shape;10422;p1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1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1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1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1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1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1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1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1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1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1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1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1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1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1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7" name="Google Shape;10437;p1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8" name="Google Shape;10438;p1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9" name="Google Shape;10439;p1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1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1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1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1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1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1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1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1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1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1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1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1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1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3" name="Google Shape;10453;p1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1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1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1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1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1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1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1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1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1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1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1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5" name="Google Shape;10465;p1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6" name="Google Shape;10466;p1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7" name="Google Shape;10467;p1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8" name="Google Shape;10468;p1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9" name="Google Shape;10469;p1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0" name="Google Shape;10470;p1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1" name="Google Shape;10471;p1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2" name="Google Shape;10472;p1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3" name="Google Shape;10473;p1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4" name="Google Shape;10474;p1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5" name="Google Shape;10475;p1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6" name="Google Shape;10476;p1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7" name="Google Shape;10477;p1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8" name="Google Shape;10478;p1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9" name="Google Shape;10479;p1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0" name="Google Shape;10480;p1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1" name="Google Shape;10481;p1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2" name="Google Shape;10482;p1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3" name="Google Shape;10483;p1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4" name="Google Shape;10484;p1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" name="Google Shape;10485;p1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" name="Google Shape;10486;p1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1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1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1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1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1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1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1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1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1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1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1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1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1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0" name="Google Shape;10500;p1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" name="Google Shape;10501;p1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1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1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1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1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1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1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1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1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1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1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2" name="Google Shape;10512;p1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3" name="Google Shape;10513;p1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4" name="Google Shape;10514;p1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5" name="Google Shape;10515;p1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6" name="Google Shape;10516;p1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7" name="Google Shape;10517;p1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8" name="Google Shape;10518;p1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9" name="Google Shape;10519;p1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0" name="Google Shape;10520;p1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1" name="Google Shape;10521;p1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2" name="Google Shape;10522;p1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3" name="Google Shape;10523;p1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4" name="Google Shape;10524;p1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5" name="Google Shape;10525;p1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6" name="Google Shape;10526;p1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7" name="Google Shape;10527;p1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8" name="Google Shape;10528;p1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9" name="Google Shape;10529;p1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0" name="Google Shape;10530;p1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1" name="Google Shape;10531;p1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2" name="Google Shape;10532;p1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3" name="Google Shape;10533;p1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4" name="Google Shape;10534;p1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5" name="Google Shape;10535;p1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6" name="Google Shape;10536;p1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7" name="Google Shape;10537;p1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8" name="Google Shape;10538;p1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9" name="Google Shape;10539;p1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0" name="Google Shape;10540;p1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1" name="Google Shape;10541;p1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2" name="Google Shape;10542;p1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3" name="Google Shape;10543;p1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4" name="Google Shape;10544;p1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5" name="Google Shape;10545;p1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6" name="Google Shape;10546;p1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7" name="Google Shape;10547;p1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8" name="Google Shape;10548;p1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9" name="Google Shape;10549;p1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0" name="Google Shape;10550;p1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1" name="Google Shape;10551;p1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2" name="Google Shape;10552;p1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3" name="Google Shape;10553;p1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1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5" name="Google Shape;10555;p1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6" name="Google Shape;10556;p1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7" name="Google Shape;10557;p1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8" name="Google Shape;10558;p1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9" name="Google Shape;10559;p1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1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1" name="Google Shape;10561;p1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2" name="Google Shape;10562;p1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1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1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5" name="Google Shape;10565;p1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6" name="Google Shape;10566;p1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7" name="Google Shape;10567;p1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1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1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1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1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1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1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4" name="Google Shape;10574;p1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5" name="Google Shape;10575;p1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6" name="Google Shape;10576;p1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7" name="Google Shape;10577;p1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8" name="Google Shape;10578;p1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9" name="Google Shape;10579;p1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0" name="Google Shape;10580;p1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1" name="Google Shape;10581;p1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2" name="Google Shape;10582;p1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3" name="Google Shape;10583;p1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4" name="Google Shape;10584;p1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5" name="Google Shape;10585;p1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6" name="Google Shape;10586;p1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7" name="Google Shape;10587;p1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8" name="Google Shape;10588;p1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9" name="Google Shape;10589;p1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0" name="Google Shape;10590;p1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1" name="Google Shape;10591;p1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1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1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1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1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1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1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8" name="Google Shape;10598;p1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9" name="Google Shape;10599;p1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0" name="Google Shape;10600;p1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1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1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1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1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1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1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1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1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1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1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1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2" name="Google Shape;10612;p1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3" name="Google Shape;10613;p1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4" name="Google Shape;10614;p1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5" name="Google Shape;10615;p1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6" name="Google Shape;10616;p1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1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1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1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1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1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2" name="Google Shape;10622;p1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3" name="Google Shape;10623;p1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1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1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1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7" name="Google Shape;10627;p1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8" name="Google Shape;10628;p1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1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1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1" name="Google Shape;10631;p1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2" name="Google Shape;10632;p1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3" name="Google Shape;10633;p1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1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1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1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7" name="Google Shape;10637;p1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8" name="Google Shape;10638;p1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1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1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1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1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1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1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1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1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7" name="Google Shape;10647;p1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8" name="Google Shape;10648;p1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1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1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1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1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1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1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5" name="Google Shape;10655;p1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6" name="Google Shape;10656;p1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1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1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1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1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1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1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3" name="Google Shape;10663;p1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4" name="Google Shape;10664;p1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5" name="Google Shape;10665;p1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1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1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1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1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1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1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1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1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1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1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1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1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1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1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0" name="Google Shape;10680;p1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1" name="Google Shape;10681;p1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1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1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4" name="Google Shape;10684;p1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5" name="Google Shape;10685;p1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86" name="Google Shape;10686;p17"/>
            <p:cNvGrpSpPr/>
            <p:nvPr/>
          </p:nvGrpSpPr>
          <p:grpSpPr>
            <a:xfrm>
              <a:off x="8500150" y="2200225"/>
              <a:ext cx="1004900" cy="945775"/>
              <a:chOff x="1425100" y="3295850"/>
              <a:chExt cx="1004900" cy="945775"/>
            </a:xfrm>
          </p:grpSpPr>
          <p:sp>
            <p:nvSpPr>
              <p:cNvPr id="10687" name="Google Shape;10687;p1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8" name="Google Shape;10688;p1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9" name="Google Shape;10689;p1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0" name="Google Shape;10690;p1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1" name="Google Shape;10691;p1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2" name="Google Shape;10692;p1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3" name="Google Shape;10693;p1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4" name="Google Shape;10694;p1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1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6" name="Google Shape;10696;p1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7" name="Google Shape;10697;p1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8" name="Google Shape;10698;p1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9" name="Google Shape;10699;p1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0" name="Google Shape;10700;p1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1" name="Google Shape;10701;p1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2" name="Google Shape;10702;p1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3" name="Google Shape;10703;p1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1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1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1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7" name="Google Shape;10707;p1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8" name="Google Shape;10708;p1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1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1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1" name="Google Shape;10711;p1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2" name="Google Shape;10712;p1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3" name="Google Shape;10713;p1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4" name="Google Shape;10714;p1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5" name="Google Shape;10715;p1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6" name="Google Shape;10716;p1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1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1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9" name="Google Shape;10719;p1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0" name="Google Shape;10720;p1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1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1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3" name="Google Shape;10723;p1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4" name="Google Shape;10724;p1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1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1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1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8" name="Google Shape;10728;p1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9" name="Google Shape;10729;p1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0" name="Google Shape;10730;p1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1" name="Google Shape;10731;p1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1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3" name="Google Shape;10733;p1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4" name="Google Shape;10734;p1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1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1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1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8" name="Google Shape;10738;p1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9" name="Google Shape;10739;p1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0" name="Google Shape;10740;p1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1" name="Google Shape;10741;p1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2" name="Google Shape;10742;p1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3" name="Google Shape;10743;p1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4" name="Google Shape;10744;p1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5" name="Google Shape;10745;p1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6" name="Google Shape;10746;p1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7" name="Google Shape;10747;p1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1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1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1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1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1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1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1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1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1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1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1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1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1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1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1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1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1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1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1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1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1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1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1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1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1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1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1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1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1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1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1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1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1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1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1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1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1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1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1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1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1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1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1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1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1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1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1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5" name="Google Shape;10795;p1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6" name="Google Shape;10796;p1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1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8" name="Google Shape;10798;p1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9" name="Google Shape;10799;p1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1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1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1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1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1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1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1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1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8" name="Google Shape;10808;p1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9" name="Google Shape;10809;p1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0" name="Google Shape;10810;p1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1" name="Google Shape;10811;p1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2" name="Google Shape;10812;p1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3" name="Google Shape;10813;p1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4" name="Google Shape;10814;p1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5" name="Google Shape;10815;p1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6" name="Google Shape;10816;p1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7" name="Google Shape;10817;p1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8" name="Google Shape;10818;p1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9" name="Google Shape;10819;p1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0" name="Google Shape;10820;p1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1" name="Google Shape;10821;p1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2" name="Google Shape;10822;p1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3" name="Google Shape;10823;p1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4" name="Google Shape;10824;p1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5" name="Google Shape;10825;p1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6" name="Google Shape;10826;p1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7" name="Google Shape;10827;p1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8" name="Google Shape;10828;p1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9" name="Google Shape;10829;p1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0" name="Google Shape;10830;p1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1" name="Google Shape;10831;p1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2" name="Google Shape;10832;p1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3" name="Google Shape;10833;p1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4" name="Google Shape;10834;p1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5" name="Google Shape;10835;p1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6" name="Google Shape;10836;p1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7" name="Google Shape;10837;p1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8" name="Google Shape;10838;p1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9" name="Google Shape;10839;p1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0" name="Google Shape;10840;p1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1" name="Google Shape;10841;p1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2" name="Google Shape;10842;p1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3" name="Google Shape;10843;p1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4" name="Google Shape;10844;p1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5" name="Google Shape;10845;p1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6" name="Google Shape;10846;p1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7" name="Google Shape;10847;p1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8" name="Google Shape;10848;p1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9" name="Google Shape;10849;p1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0" name="Google Shape;10850;p1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1" name="Google Shape;10851;p1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2" name="Google Shape;10852;p1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3" name="Google Shape;10853;p1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4" name="Google Shape;10854;p1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5" name="Google Shape;10855;p1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6" name="Google Shape;10856;p1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7" name="Google Shape;10857;p1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8" name="Google Shape;10858;p1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9" name="Google Shape;10859;p1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0" name="Google Shape;10860;p1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1" name="Google Shape;10861;p1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2" name="Google Shape;10862;p1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3" name="Google Shape;10863;p1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4" name="Google Shape;10864;p1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5" name="Google Shape;10865;p1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6" name="Google Shape;10866;p1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7" name="Google Shape;10867;p1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8" name="Google Shape;10868;p1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9" name="Google Shape;10869;p1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0" name="Google Shape;10870;p1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1" name="Google Shape;10871;p1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2" name="Google Shape;10872;p1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3" name="Google Shape;10873;p1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4" name="Google Shape;10874;p1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5" name="Google Shape;10875;p1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6" name="Google Shape;10876;p1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7" name="Google Shape;10877;p1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8" name="Google Shape;10878;p1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9" name="Google Shape;10879;p1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0" name="Google Shape;10880;p1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1" name="Google Shape;10881;p1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2" name="Google Shape;10882;p1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3" name="Google Shape;10883;p1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4" name="Google Shape;10884;p1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5" name="Google Shape;10885;p1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6" name="Google Shape;10886;p1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7" name="Google Shape;10887;p1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8" name="Google Shape;10888;p1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9" name="Google Shape;10889;p1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0" name="Google Shape;10890;p1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1" name="Google Shape;10891;p1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2" name="Google Shape;10892;p1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3" name="Google Shape;10893;p1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4" name="Google Shape;10894;p1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5" name="Google Shape;10895;p1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6" name="Google Shape;10896;p1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7" name="Google Shape;10897;p1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8" name="Google Shape;10898;p1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9" name="Google Shape;10899;p1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0" name="Google Shape;10900;p1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1" name="Google Shape;10901;p1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2" name="Google Shape;10902;p1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3" name="Google Shape;10903;p1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4" name="Google Shape;10904;p1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5" name="Google Shape;10905;p1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6" name="Google Shape;10906;p1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7" name="Google Shape;10907;p1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8" name="Google Shape;10908;p1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9" name="Google Shape;10909;p1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0" name="Google Shape;10910;p1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1" name="Google Shape;10911;p1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2" name="Google Shape;10912;p1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3" name="Google Shape;10913;p1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4" name="Google Shape;10914;p1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5" name="Google Shape;10915;p1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6" name="Google Shape;10916;p1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7" name="Google Shape;10917;p1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8" name="Google Shape;10918;p1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9" name="Google Shape;10919;p1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0" name="Google Shape;10920;p1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1" name="Google Shape;10921;p1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2" name="Google Shape;10922;p1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3" name="Google Shape;10923;p1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4" name="Google Shape;10924;p1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5" name="Google Shape;10925;p1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6" name="Google Shape;10926;p1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7" name="Google Shape;10927;p1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8" name="Google Shape;10928;p1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9" name="Google Shape;10929;p1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0" name="Google Shape;10930;p1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1" name="Google Shape;10931;p1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2" name="Google Shape;10932;p1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3" name="Google Shape;10933;p1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10934;p1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10935;p1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10936;p1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10937;p1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10938;p1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10939;p1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10940;p1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10941;p1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2" name="Google Shape;10942;p1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3" name="Google Shape;10943;p1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10944;p1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10945;p1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10946;p1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10947;p1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10948;p1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10949;p1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10950;p1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10951;p1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10952;p1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10953;p1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10954;p1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10955;p1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10956;p1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10957;p1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8" name="Google Shape;10958;p1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9" name="Google Shape;10959;p1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0" name="Google Shape;10960;p1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1" name="Google Shape;10961;p1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10962;p1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10963;p1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10964;p1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5" name="Google Shape;10965;p1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6" name="Google Shape;10966;p1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7" name="Google Shape;10967;p1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10968;p1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10969;p1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0" name="Google Shape;10970;p1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10971;p1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10972;p1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10973;p1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10974;p1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10975;p1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10976;p1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10977;p1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8" name="Google Shape;10978;p1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10979;p1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10980;p1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10981;p1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10982;p1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10983;p1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10984;p1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10985;p1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10986;p1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10987;p1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10988;p1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10989;p1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0" name="Google Shape;10990;p1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10991;p1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10992;p1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10993;p1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10994;p1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10995;p1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10996;p1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10997;p1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10998;p1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99" name="Google Shape;10999;p17"/>
            <p:cNvGrpSpPr/>
            <p:nvPr/>
          </p:nvGrpSpPr>
          <p:grpSpPr>
            <a:xfrm>
              <a:off x="452900" y="-336825"/>
              <a:ext cx="1010475" cy="995525"/>
              <a:chOff x="885350" y="1936275"/>
              <a:chExt cx="1010475" cy="995525"/>
            </a:xfrm>
          </p:grpSpPr>
          <p:sp>
            <p:nvSpPr>
              <p:cNvPr id="11000" name="Google Shape;11000;p1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11001;p1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11002;p1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3" name="Google Shape;11003;p1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4" name="Google Shape;11004;p1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5" name="Google Shape;11005;p1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6" name="Google Shape;11006;p1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7" name="Google Shape;11007;p1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8" name="Google Shape;11008;p1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9" name="Google Shape;11009;p1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11010;p1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1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1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1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1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1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1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11017;p1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11018;p1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11019;p1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11020;p1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11021;p1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11022;p1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11023;p1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11024;p1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11025;p1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11026;p1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11027;p1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11028;p1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11029;p1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11030;p1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11031;p1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11032;p1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11033;p1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11034;p1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5" name="Google Shape;11035;p1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6" name="Google Shape;11036;p1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7" name="Google Shape;11037;p1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8" name="Google Shape;11038;p1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9" name="Google Shape;11039;p1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0" name="Google Shape;11040;p1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1" name="Google Shape;11041;p1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2" name="Google Shape;11042;p1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3" name="Google Shape;11043;p1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4" name="Google Shape;11044;p1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5" name="Google Shape;11045;p1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6" name="Google Shape;11046;p1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7" name="Google Shape;11047;p1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8" name="Google Shape;11048;p1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9" name="Google Shape;11049;p1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11050;p1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1" name="Google Shape;11051;p1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2" name="Google Shape;11052;p1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11053;p1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11054;p1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11055;p1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11056;p1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11057;p1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11058;p1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11059;p1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11060;p1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11061;p1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11062;p1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11063;p1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11064;p1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11065;p1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11066;p1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11067;p1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11068;p1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11069;p1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0" name="Google Shape;11070;p1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1" name="Google Shape;11071;p1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11072;p1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11073;p1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11074;p1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11075;p1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11076;p1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7" name="Google Shape;11077;p1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8" name="Google Shape;11078;p1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9" name="Google Shape;11079;p1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0" name="Google Shape;11080;p1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1" name="Google Shape;11081;p1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2" name="Google Shape;11082;p1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3" name="Google Shape;11083;p1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4" name="Google Shape;11084;p1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5" name="Google Shape;11085;p1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6" name="Google Shape;11086;p1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7" name="Google Shape;11087;p1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8" name="Google Shape;11088;p1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9" name="Google Shape;11089;p1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0" name="Google Shape;11090;p1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1" name="Google Shape;11091;p1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2" name="Google Shape;11092;p1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3" name="Google Shape;11093;p1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4" name="Google Shape;11094;p1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5" name="Google Shape;11095;p1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6" name="Google Shape;11096;p1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11097;p1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11098;p1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11099;p1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11100;p1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1" name="Google Shape;11101;p1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2" name="Google Shape;11102;p1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11103;p1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11104;p1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11105;p1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6" name="Google Shape;11106;p1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7" name="Google Shape;11107;p1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8" name="Google Shape;11108;p1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9" name="Google Shape;11109;p1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0" name="Google Shape;11110;p1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1" name="Google Shape;11111;p1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2" name="Google Shape;11112;p1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3" name="Google Shape;11113;p1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11114;p1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11115;p1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11116;p1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11117;p1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11118;p1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11119;p1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11120;p1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1" name="Google Shape;11121;p1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2" name="Google Shape;11122;p1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11123;p1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11124;p1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11125;p1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11126;p1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11127;p1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11128;p1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11129;p1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1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1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1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1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1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1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1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1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1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1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1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1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1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1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1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1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1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1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1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11149;p1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11150;p1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11151;p1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11152;p1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11153;p1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11154;p1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11155;p1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1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1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1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1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1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1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1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1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1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1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1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1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11168;p1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11169;p1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11170;p1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11171;p1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11172;p1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11173;p1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11174;p1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11175;p1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1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11177;p1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11178;p1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11179;p1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11180;p1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11181;p1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11182;p1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11183;p1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11184;p1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11185;p1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6" name="Google Shape;11186;p1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11187;p1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11188;p1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11189;p1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11190;p1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11191;p1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11192;p1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11193;p1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11194;p1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11195;p1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11196;p1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11197;p1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11198;p1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11199;p1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11200;p1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11201;p1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11202;p1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11203;p1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11204;p1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11205;p1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11206;p1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11207;p1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11208;p1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11209;p1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210" name="Google Shape;11210;p17"/>
          <p:cNvSpPr txBox="1">
            <a:spLocks noGrp="1"/>
          </p:cNvSpPr>
          <p:nvPr>
            <p:ph type="subTitle" idx="1"/>
          </p:nvPr>
        </p:nvSpPr>
        <p:spPr>
          <a:xfrm>
            <a:off x="3047400" y="4227609"/>
            <a:ext cx="30492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11" name="Google Shape;11211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6" r:id="rId6"/>
    <p:sldLayoutId id="2147483658" r:id="rId7"/>
    <p:sldLayoutId id="2147483659" r:id="rId8"/>
    <p:sldLayoutId id="2147483663" r:id="rId9"/>
    <p:sldLayoutId id="2147483665" r:id="rId10"/>
    <p:sldLayoutId id="2147483669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teknik-informatika-s1.stekom.ac.id/informasi/baca/Contoh-Penerapan-Teknologi-IoT-di-Berbagai-Bidang/6cb41ef133e4da60a92adfc85830c16e614b838d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tomasi.sv.ugm.ac.id/2018/06/02/pengertian-internet-of-things-iot/" TargetMode="External"/><Relationship Id="rId5" Type="http://schemas.openxmlformats.org/officeDocument/2006/relationships/hyperlink" Target="https://www.pinhome.id/blog/pengertian-internet-of-things-dan-pembahasannnya-lengkap/" TargetMode="External"/><Relationship Id="rId4" Type="http://schemas.openxmlformats.org/officeDocument/2006/relationships/hyperlink" Target="https://algorit.ma/blog/contoh-internet-of-things-2022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9" name="Google Shape;20229;p35"/>
          <p:cNvSpPr txBox="1">
            <a:spLocks noGrp="1"/>
          </p:cNvSpPr>
          <p:nvPr>
            <p:ph type="ctrTitle"/>
          </p:nvPr>
        </p:nvSpPr>
        <p:spPr>
          <a:xfrm>
            <a:off x="720000" y="918177"/>
            <a:ext cx="7704000" cy="18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400" dirty="0">
                <a:solidFill>
                  <a:schemeClr val="accent1"/>
                </a:solidFill>
              </a:rPr>
              <a:t>Pengantar Teknik Komputer</a:t>
            </a:r>
            <a:br>
              <a:rPr lang="en" sz="4400" dirty="0">
                <a:solidFill>
                  <a:schemeClr val="accent1"/>
                </a:solidFill>
              </a:rPr>
            </a:br>
            <a:r>
              <a:rPr lang="en" sz="2800" dirty="0">
                <a:solidFill>
                  <a:schemeClr val="accent1"/>
                </a:solidFill>
              </a:rPr>
              <a:t>“</a:t>
            </a:r>
            <a:r>
              <a:rPr lang="en-ID" sz="2800" dirty="0">
                <a:solidFill>
                  <a:schemeClr val="accent1"/>
                </a:solidFill>
              </a:rPr>
              <a:t>Internet Of Things”</a:t>
            </a:r>
            <a:br>
              <a:rPr lang="en-ID" sz="2800" dirty="0">
                <a:solidFill>
                  <a:schemeClr val="accent1"/>
                </a:solidFill>
              </a:rPr>
            </a:br>
            <a:r>
              <a:rPr lang="en-ID" sz="3600" dirty="0">
                <a:solidFill>
                  <a:schemeClr val="accent1"/>
                </a:solidFill>
              </a:rPr>
              <a:t>(IOT)</a:t>
            </a:r>
            <a:br>
              <a:rPr lang="en" sz="4400" dirty="0">
                <a:solidFill>
                  <a:schemeClr val="accent1"/>
                </a:solidFill>
              </a:rPr>
            </a:br>
            <a:r>
              <a:rPr lang="en-ID" sz="3600" dirty="0" err="1"/>
              <a:t>Kelompok</a:t>
            </a:r>
            <a:r>
              <a:rPr lang="en-ID" sz="3600" dirty="0"/>
              <a:t> C :</a:t>
            </a:r>
            <a:br>
              <a:rPr lang="en-ID" sz="3600" dirty="0"/>
            </a:br>
            <a:r>
              <a:rPr lang="en-ID" sz="3600" dirty="0" err="1"/>
              <a:t>Rizky</a:t>
            </a:r>
            <a:r>
              <a:rPr lang="en-ID" sz="3600" dirty="0"/>
              <a:t> </a:t>
            </a:r>
            <a:r>
              <a:rPr lang="en-ID" sz="3600" dirty="0" err="1"/>
              <a:t>Saputra</a:t>
            </a:r>
            <a:br>
              <a:rPr lang="en-ID" sz="3600" dirty="0"/>
            </a:br>
            <a:r>
              <a:rPr lang="en-ID" sz="3600" dirty="0"/>
              <a:t>M. Nor </a:t>
            </a:r>
            <a:r>
              <a:rPr lang="en-ID" sz="3600" dirty="0" err="1"/>
              <a:t>Aripin</a:t>
            </a:r>
            <a:endParaRPr sz="3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D6291A0-97B1-4425-B705-A2EE5619931A}"/>
              </a:ext>
            </a:extLst>
          </p:cNvPr>
          <p:cNvSpPr txBox="1"/>
          <p:nvPr/>
        </p:nvSpPr>
        <p:spPr>
          <a:xfrm>
            <a:off x="639269" y="370629"/>
            <a:ext cx="753368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1.  Kesehatan</a:t>
            </a:r>
          </a:p>
          <a:p>
            <a:pPr marL="266700" indent="-266700" algn="just"/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industri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perawatan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kesehatan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penerapan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meningkatkan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kualitas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meminimalisir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biaya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menyediakan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akses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pelayanan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besar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Jaringan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terhubung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mengumpulkan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merekam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menganalisis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membantu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diagnosis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bahkan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pencegahan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penyakit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terhubung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penyedia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layanan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kesehatan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menghindari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pengumpulan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manual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rawan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kesalahan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Sebagai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gantinya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fisiologis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dikumpulkan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oleh sensor,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dianalisis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algoritma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AI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dikirimkan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pendamping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sebagai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ditindaklanjuti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IoT juga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membantu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mengurangi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biaya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rawat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inap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mahal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kunjungan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klinik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dokter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memantau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gejala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aman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jarak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jauh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berkomunikasi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aman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dokter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mereka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345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D6291A0-97B1-4425-B705-A2EE5619931A}"/>
              </a:ext>
            </a:extLst>
          </p:cNvPr>
          <p:cNvSpPr txBox="1"/>
          <p:nvPr/>
        </p:nvSpPr>
        <p:spPr>
          <a:xfrm>
            <a:off x="712097" y="937072"/>
            <a:ext cx="753368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2.  </a:t>
            </a:r>
            <a:r>
              <a:rPr lang="en-US" sz="18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Keuangan</a:t>
            </a:r>
            <a:endParaRPr lang="en-US" sz="1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 algn="just"/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Pengaruh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menjangkau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hampir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semua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aspek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industri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keuangan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pemrosesan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pembayaran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hingga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layanan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pelanggan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tetapi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area yang paling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diuntungkan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keamanan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transaksi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pembayaran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Penipuan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salah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terbesar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industri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berdampak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negatif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pada bank,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konsumen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bisnis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Mengendalikan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kejahatan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prioritas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sangat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tinggi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setiap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lembaga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keuangan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menawarkan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beberapa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kemampuan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pencegahan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penipuan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cukup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kuat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Inovasi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transaksi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pembayaran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aman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menghasilkan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pembayaran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baru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Apple Pay, Google Pay,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berbagai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sistem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pembayaran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lain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dikenakan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berbasis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ponsel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cerdas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7632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D6291A0-97B1-4425-B705-A2EE5619931A}"/>
              </a:ext>
            </a:extLst>
          </p:cNvPr>
          <p:cNvSpPr txBox="1"/>
          <p:nvPr/>
        </p:nvSpPr>
        <p:spPr>
          <a:xfrm>
            <a:off x="744466" y="863590"/>
            <a:ext cx="75336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3.  </a:t>
            </a:r>
            <a:r>
              <a:rPr lang="en-US" sz="18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Ritel</a:t>
            </a:r>
            <a:r>
              <a:rPr lang="en-US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66700" indent="-266700" algn="just"/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ndustri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melihat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berbagai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inovasi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penerapan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Beberapa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toko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ponsel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cerdas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bertindak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sebagai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asisten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belanja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toko virtual,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gerai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ritel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menyesuaikan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pengalaman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konsumen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memberikan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perhatian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kepada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setiap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pelanggan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tanpa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mengandalkan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interaksi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karyawan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Selain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solusi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inventaris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otomatis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pintar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akurat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menghitung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jumlah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item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persediaan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menghindarkan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pemilik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bisnis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kesalahan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manusia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Hal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pelacakan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barang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serta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pengalaman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pelanggan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online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maupun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offline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memastikan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bahwa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jumlah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persediaan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selalu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akurat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tercantum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data.</a:t>
            </a:r>
            <a:endParaRPr lang="en-US" sz="1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984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D6291A0-97B1-4425-B705-A2EE5619931A}"/>
              </a:ext>
            </a:extLst>
          </p:cNvPr>
          <p:cNvSpPr txBox="1"/>
          <p:nvPr/>
        </p:nvSpPr>
        <p:spPr>
          <a:xfrm>
            <a:off x="695914" y="443457"/>
            <a:ext cx="753368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4.  </a:t>
            </a:r>
            <a:r>
              <a:rPr lang="en-US" sz="18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Manufaktur</a:t>
            </a:r>
            <a:endParaRPr lang="en-US" sz="1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 algn="just"/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manufaktur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peningkatan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efisiensi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komunikasi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Beberapa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dekade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lalu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rangkaian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pelaporan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bagian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mesin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pabrik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menghabiskan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banyak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waktu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Karyawan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mengetahui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harus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menghentikan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mesin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memberi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tahu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supervisor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tentang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Supervisor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kemudian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menghubungi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orang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bertanggung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jawab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memperbaiki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mesin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mengoordinasikan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pekerjaan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mereka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produktivitas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lantai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pabrik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peralatan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terintegrasi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supervisor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akses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waktu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nyata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lantai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pabrik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sehingga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mereka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mengetahui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apabila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ketidakteraturan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proses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bereaksi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sesuai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kebutuhan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memberi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perusahaan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manufaktur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kendali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besar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proses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kerja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mereka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kemampuan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menyelesaikan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cepat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serta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efisien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04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D6291A0-97B1-4425-B705-A2EE5619931A}"/>
              </a:ext>
            </a:extLst>
          </p:cNvPr>
          <p:cNvSpPr txBox="1"/>
          <p:nvPr/>
        </p:nvSpPr>
        <p:spPr>
          <a:xfrm>
            <a:off x="687822" y="586591"/>
            <a:ext cx="753368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5.  </a:t>
            </a:r>
            <a:r>
              <a:rPr lang="en-US" sz="18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Perhotelan</a:t>
            </a:r>
            <a:endParaRPr lang="en-US" sz="1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 algn="just"/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Cara orang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bepergian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pengalaman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menginap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 hotel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berubah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drastis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IoT. Hotel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sudah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memperkenalkan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face detector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manajer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penyedia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mengetahui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siapa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pelanggan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sebelum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mereka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tiba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check-in. Sensor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kamera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pengenal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emosi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juga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membantu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karyawan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hotel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memprediksi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apakah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tamu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lapar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memberikan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rekomendasi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makanan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berdasarkan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preferensi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pribadi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mereka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Personalisasi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juga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diatur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mencakup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semua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aspek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kamar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tamu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termasuk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pengaturan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suhu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cahaya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otomatis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pada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kedatangan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disematkan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menjadi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fleksibel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menarik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bermanfaat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setiap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industri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Pada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waktunya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bisnis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bersaing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memperoleh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pemahaman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tentang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lingkup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peluang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pertumbuhan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terlibat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272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8" name="Google Shape;20588;p46"/>
          <p:cNvSpPr txBox="1">
            <a:spLocks noGrp="1"/>
          </p:cNvSpPr>
          <p:nvPr>
            <p:ph type="title"/>
          </p:nvPr>
        </p:nvSpPr>
        <p:spPr>
          <a:xfrm>
            <a:off x="1192050" y="1573243"/>
            <a:ext cx="6759900" cy="18092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PENERAPAN INTERNET OF THINGS (IOT) DALAM KEHIDUPAN SEHARI-HARI</a:t>
            </a:r>
            <a:endParaRPr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6" name="Google Shape;20486;p44"/>
          <p:cNvSpPr/>
          <p:nvPr/>
        </p:nvSpPr>
        <p:spPr>
          <a:xfrm>
            <a:off x="6038850" y="2096800"/>
            <a:ext cx="3400" cy="3425"/>
          </a:xfrm>
          <a:custGeom>
            <a:avLst/>
            <a:gdLst/>
            <a:ahLst/>
            <a:cxnLst/>
            <a:rect l="l" t="t" r="r" b="b"/>
            <a:pathLst>
              <a:path w="136" h="137" extrusionOk="0">
                <a:moveTo>
                  <a:pt x="69" y="1"/>
                </a:moveTo>
                <a:cubicBezTo>
                  <a:pt x="32" y="1"/>
                  <a:pt x="0" y="31"/>
                  <a:pt x="0" y="69"/>
                </a:cubicBezTo>
                <a:cubicBezTo>
                  <a:pt x="0" y="106"/>
                  <a:pt x="32" y="136"/>
                  <a:pt x="69" y="136"/>
                </a:cubicBezTo>
                <a:cubicBezTo>
                  <a:pt x="106" y="136"/>
                  <a:pt x="136" y="106"/>
                  <a:pt x="136" y="69"/>
                </a:cubicBezTo>
                <a:cubicBezTo>
                  <a:pt x="136" y="31"/>
                  <a:pt x="106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3CBA61-BFD4-44AF-841C-A91EF048A680}"/>
              </a:ext>
            </a:extLst>
          </p:cNvPr>
          <p:cNvSpPr/>
          <p:nvPr/>
        </p:nvSpPr>
        <p:spPr>
          <a:xfrm>
            <a:off x="167431" y="725090"/>
            <a:ext cx="5871419" cy="39703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1.  </a:t>
            </a:r>
            <a:r>
              <a:rPr lang="en-US" sz="18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Rumah</a:t>
            </a:r>
            <a:r>
              <a:rPr lang="en-US" sz="1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Pintar</a:t>
            </a:r>
            <a:endParaRPr lang="en-US" sz="1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 algn="just"/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Smart home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merupakan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salah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contoh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Internet of Things 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menghubungkan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elektronik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lampu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kipas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angin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AC,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lainnya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internet.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Interkoneksi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mengoperasikan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jarak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jauh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IoT, Anda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mematikan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lampu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rumah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sedang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berada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luar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Anda juga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membuka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kunci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rumah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jarak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jauh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ketika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kerabat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sedang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mengunjungi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rumah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Anda.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Bukankah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hidup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menjadi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praktis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jika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mengontrol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rumah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sekali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klik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?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Contoh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Internet of Things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smart home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menghemat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waktu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tenaga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uang Anda</a:t>
            </a:r>
            <a:endParaRPr lang="en-US" sz="1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6" name="Google Shape;20486;p44"/>
          <p:cNvSpPr/>
          <p:nvPr/>
        </p:nvSpPr>
        <p:spPr>
          <a:xfrm>
            <a:off x="6038850" y="2096800"/>
            <a:ext cx="3400" cy="3425"/>
          </a:xfrm>
          <a:custGeom>
            <a:avLst/>
            <a:gdLst/>
            <a:ahLst/>
            <a:cxnLst/>
            <a:rect l="l" t="t" r="r" b="b"/>
            <a:pathLst>
              <a:path w="136" h="137" extrusionOk="0">
                <a:moveTo>
                  <a:pt x="69" y="1"/>
                </a:moveTo>
                <a:cubicBezTo>
                  <a:pt x="32" y="1"/>
                  <a:pt x="0" y="31"/>
                  <a:pt x="0" y="69"/>
                </a:cubicBezTo>
                <a:cubicBezTo>
                  <a:pt x="0" y="106"/>
                  <a:pt x="32" y="136"/>
                  <a:pt x="69" y="136"/>
                </a:cubicBezTo>
                <a:cubicBezTo>
                  <a:pt x="106" y="136"/>
                  <a:pt x="136" y="106"/>
                  <a:pt x="136" y="69"/>
                </a:cubicBezTo>
                <a:cubicBezTo>
                  <a:pt x="136" y="31"/>
                  <a:pt x="106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4AF628-C6EA-4593-AEFC-FA741BAFBFA2}"/>
              </a:ext>
            </a:extLst>
          </p:cNvPr>
          <p:cNvSpPr txBox="1"/>
          <p:nvPr/>
        </p:nvSpPr>
        <p:spPr>
          <a:xfrm>
            <a:off x="239235" y="171093"/>
            <a:ext cx="5731831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  <a:r>
              <a:rPr lang="en-US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Kota</a:t>
            </a:r>
            <a:r>
              <a:rPr lang="en-US" sz="1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Pintar</a:t>
            </a:r>
            <a:endParaRPr lang="en-US" sz="1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 algn="just"/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Smart city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contoh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penerapan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lainnya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diprediksi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mengatur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transportasi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otomatis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manajemen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energi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cerdas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distribusi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air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praktis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sistem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keamanan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dinamis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pemantauan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lingkungan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sistematis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IoT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memecahkan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utama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dihadapi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oleh orang-orang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perkotaan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polusi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kemacetan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kekurangan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pasokan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energi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lainnya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Contoh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Internet of Things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smart city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aplikasi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mengirimkan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peringatan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dinas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kebersihan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kota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ketika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sampah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sudah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menumpuk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aplikasi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web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dikoneksikan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sensor agar Anda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mendeteksi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gangguan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meteran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malfungsi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fasilitas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umum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pemasangan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pun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sistem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kelistrikan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Bayangkan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betapa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praktisnya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kehidupan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jika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smart city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kota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Anda.</a:t>
            </a:r>
            <a:endParaRPr lang="en-US" sz="1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331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6" name="Google Shape;20486;p44"/>
          <p:cNvSpPr/>
          <p:nvPr/>
        </p:nvSpPr>
        <p:spPr>
          <a:xfrm>
            <a:off x="6038850" y="2096800"/>
            <a:ext cx="3400" cy="3425"/>
          </a:xfrm>
          <a:custGeom>
            <a:avLst/>
            <a:gdLst/>
            <a:ahLst/>
            <a:cxnLst/>
            <a:rect l="l" t="t" r="r" b="b"/>
            <a:pathLst>
              <a:path w="136" h="137" extrusionOk="0">
                <a:moveTo>
                  <a:pt x="69" y="1"/>
                </a:moveTo>
                <a:cubicBezTo>
                  <a:pt x="32" y="1"/>
                  <a:pt x="0" y="31"/>
                  <a:pt x="0" y="69"/>
                </a:cubicBezTo>
                <a:cubicBezTo>
                  <a:pt x="0" y="106"/>
                  <a:pt x="32" y="136"/>
                  <a:pt x="69" y="136"/>
                </a:cubicBezTo>
                <a:cubicBezTo>
                  <a:pt x="106" y="136"/>
                  <a:pt x="136" y="106"/>
                  <a:pt x="136" y="69"/>
                </a:cubicBezTo>
                <a:cubicBezTo>
                  <a:pt x="136" y="31"/>
                  <a:pt x="106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C3AB28-20A8-41AF-AB2C-27BABB216E5B}"/>
              </a:ext>
            </a:extLst>
          </p:cNvPr>
          <p:cNvSpPr txBox="1"/>
          <p:nvPr/>
        </p:nvSpPr>
        <p:spPr>
          <a:xfrm>
            <a:off x="244336" y="332675"/>
            <a:ext cx="5721630" cy="447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5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  Mobil </a:t>
            </a:r>
            <a:r>
              <a:rPr lang="en-US" sz="15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Pintar</a:t>
            </a:r>
            <a:endParaRPr lang="en-US" sz="15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 algn="just"/>
            <a:r>
              <a:rPr lang="en-ID" sz="15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digunakan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menghubungkan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beberapa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sehingga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saling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bertukar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informasi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informasi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mengenai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lokasi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kecepatan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Berdasarkan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fitur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disediakan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teknik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komunikasi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pintar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pada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umumnya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dibagi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menjadi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dua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yaitu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5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Vehicle-to-Infrastructure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(V2I) dan </a:t>
            </a:r>
            <a:r>
              <a:rPr lang="en-ID" sz="15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Vehicle-to-Vehicle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(V2V). V2I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pintar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melakukan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pemeriksaan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diagnostik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memberikan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laporan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analisis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terperinci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mengenai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Anda. Anda juga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mengetahui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rute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terpendek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menemukan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tempat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parkir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kosong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V2I. Di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samping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itu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V2V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memanfaatkan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transfer data dan </a:t>
            </a:r>
            <a:r>
              <a:rPr lang="en-ID" sz="15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bandwidth 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berkecepatan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tinggi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melakukan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tugas-tugas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berat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menghindari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tabrakan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memotong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lalu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lintas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perlu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lainnya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Contoh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penerapan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pintar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menunjukkan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bahwa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hanya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berfokus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pada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optimalisasi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fungsi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internal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kendaraan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saja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tapi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juga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memberikan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pengalaman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menyenangkan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Mobil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pintar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mampu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mengoptimalkan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pengoperasian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perawatan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kenyamanan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Anda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sensor </a:t>
            </a:r>
            <a:r>
              <a:rPr lang="en-ID" sz="15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onboard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dan </a:t>
            </a:r>
            <a:r>
              <a:rPr lang="en-ID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konektivitas</a:t>
            </a:r>
            <a:r>
              <a:rPr lang="en-ID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internet.</a:t>
            </a:r>
            <a:endParaRPr lang="en-US" sz="15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3292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4" name="Google Shape;20984;p53"/>
          <p:cNvSpPr txBox="1">
            <a:spLocks noGrp="1"/>
          </p:cNvSpPr>
          <p:nvPr>
            <p:ph type="title"/>
          </p:nvPr>
        </p:nvSpPr>
        <p:spPr>
          <a:xfrm>
            <a:off x="2508916" y="642468"/>
            <a:ext cx="4292946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ideo tentang internet of things (iot)</a:t>
            </a:r>
            <a:endParaRPr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985" name="Google Shape;20985;p53"/>
          <p:cNvSpPr/>
          <p:nvPr/>
        </p:nvSpPr>
        <p:spPr>
          <a:xfrm>
            <a:off x="2704258" y="1329550"/>
            <a:ext cx="3726553" cy="2491058"/>
          </a:xfrm>
          <a:custGeom>
            <a:avLst/>
            <a:gdLst/>
            <a:ahLst/>
            <a:cxnLst/>
            <a:rect l="l" t="t" r="r" b="b"/>
            <a:pathLst>
              <a:path w="81526" h="54497" fill="none" extrusionOk="0">
                <a:moveTo>
                  <a:pt x="2879" y="54496"/>
                </a:moveTo>
                <a:lnTo>
                  <a:pt x="78695" y="54496"/>
                </a:lnTo>
                <a:cubicBezTo>
                  <a:pt x="80305" y="54496"/>
                  <a:pt x="81525" y="53277"/>
                  <a:pt x="81525" y="51667"/>
                </a:cubicBezTo>
                <a:lnTo>
                  <a:pt x="81525" y="2879"/>
                </a:lnTo>
                <a:cubicBezTo>
                  <a:pt x="81525" y="1220"/>
                  <a:pt x="80305" y="1"/>
                  <a:pt x="78695" y="1"/>
                </a:cubicBezTo>
                <a:lnTo>
                  <a:pt x="2879" y="1"/>
                </a:lnTo>
                <a:cubicBezTo>
                  <a:pt x="1220" y="1"/>
                  <a:pt x="1" y="1220"/>
                  <a:pt x="1" y="2879"/>
                </a:cubicBezTo>
                <a:lnTo>
                  <a:pt x="1" y="51667"/>
                </a:lnTo>
                <a:cubicBezTo>
                  <a:pt x="1" y="53277"/>
                  <a:pt x="1220" y="54496"/>
                  <a:pt x="2879" y="54496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4878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86" name="Google Shape;20986;p53"/>
          <p:cNvSpPr/>
          <p:nvPr/>
        </p:nvSpPr>
        <p:spPr>
          <a:xfrm>
            <a:off x="2425525" y="3923077"/>
            <a:ext cx="4292946" cy="149472"/>
          </a:xfrm>
          <a:custGeom>
            <a:avLst/>
            <a:gdLst/>
            <a:ahLst/>
            <a:cxnLst/>
            <a:rect l="l" t="t" r="r" b="b"/>
            <a:pathLst>
              <a:path w="93917" h="3270" fill="none" extrusionOk="0">
                <a:moveTo>
                  <a:pt x="93917" y="1"/>
                </a:moveTo>
                <a:lnTo>
                  <a:pt x="93917" y="2245"/>
                </a:lnTo>
                <a:cubicBezTo>
                  <a:pt x="93917" y="2830"/>
                  <a:pt x="93331" y="3269"/>
                  <a:pt x="92697" y="3269"/>
                </a:cubicBezTo>
                <a:lnTo>
                  <a:pt x="1025" y="3269"/>
                </a:lnTo>
                <a:cubicBezTo>
                  <a:pt x="439" y="3269"/>
                  <a:pt x="0" y="2830"/>
                  <a:pt x="0" y="2245"/>
                </a:cubicBezTo>
                <a:lnTo>
                  <a:pt x="0" y="1"/>
                </a:lnTo>
                <a:lnTo>
                  <a:pt x="38640" y="1"/>
                </a:lnTo>
                <a:cubicBezTo>
                  <a:pt x="38640" y="586"/>
                  <a:pt x="39274" y="1025"/>
                  <a:pt x="40055" y="1025"/>
                </a:cubicBezTo>
                <a:lnTo>
                  <a:pt x="53911" y="1025"/>
                </a:lnTo>
                <a:cubicBezTo>
                  <a:pt x="54496" y="1025"/>
                  <a:pt x="55130" y="586"/>
                  <a:pt x="55326" y="1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4878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87" name="Google Shape;20987;p53"/>
          <p:cNvPicPr preferRelativeResize="0"/>
          <p:nvPr/>
        </p:nvPicPr>
        <p:blipFill rotWithShape="1">
          <a:blip r:embed="rId3">
            <a:alphaModFix/>
          </a:blip>
          <a:srcRect t="5108" b="5108"/>
          <a:stretch/>
        </p:blipFill>
        <p:spPr>
          <a:xfrm>
            <a:off x="2795284" y="1554288"/>
            <a:ext cx="3544500" cy="1989000"/>
          </a:xfrm>
          <a:prstGeom prst="roundRect">
            <a:avLst>
              <a:gd name="adj" fmla="val 601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0988" name="Google Shape;20988;p53"/>
          <p:cNvGrpSpPr/>
          <p:nvPr/>
        </p:nvGrpSpPr>
        <p:grpSpPr>
          <a:xfrm>
            <a:off x="4235753" y="2114185"/>
            <a:ext cx="663612" cy="663612"/>
            <a:chOff x="1192100" y="1499575"/>
            <a:chExt cx="510000" cy="510000"/>
          </a:xfrm>
        </p:grpSpPr>
        <p:sp>
          <p:nvSpPr>
            <p:cNvPr id="20989" name="Google Shape;20989;p53"/>
            <p:cNvSpPr/>
            <p:nvPr/>
          </p:nvSpPr>
          <p:spPr>
            <a:xfrm>
              <a:off x="1192100" y="1499575"/>
              <a:ext cx="510000" cy="510000"/>
            </a:xfrm>
            <a:prstGeom prst="ellipse">
              <a:avLst/>
            </a:prstGeom>
            <a:solidFill>
              <a:schemeClr val="accent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0" name="Google Shape;20990;p53"/>
            <p:cNvSpPr/>
            <p:nvPr/>
          </p:nvSpPr>
          <p:spPr>
            <a:xfrm rot="-1800962">
              <a:off x="1279784" y="1601248"/>
              <a:ext cx="283063" cy="245144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6B620502-9C0F-445F-AA5A-16034DC5776F}"/>
              </a:ext>
            </a:extLst>
          </p:cNvPr>
          <p:cNvSpPr/>
          <p:nvPr/>
        </p:nvSpPr>
        <p:spPr>
          <a:xfrm>
            <a:off x="1722796" y="4111838"/>
            <a:ext cx="542328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https://www.youtube.com/watch?v=8OJh4WRd25w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5ADA2F-41B8-45A3-86AD-0DECC14114EE}"/>
              </a:ext>
            </a:extLst>
          </p:cNvPr>
          <p:cNvSpPr/>
          <p:nvPr/>
        </p:nvSpPr>
        <p:spPr>
          <a:xfrm>
            <a:off x="111238" y="2175746"/>
            <a:ext cx="268404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Adobe Fan Heiti Std B" panose="020B0700000000000000" pitchFamily="34" charset="-128"/>
                <a:cs typeface="Times New Roman" panose="02020603050405020304" pitchFamily="18" charset="0"/>
              </a:rPr>
              <a:t>Duration video 1 = 00.05.00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12C8AE-8E88-40B3-B99F-116707627B80}"/>
              </a:ext>
            </a:extLst>
          </p:cNvPr>
          <p:cNvSpPr/>
          <p:nvPr/>
        </p:nvSpPr>
        <p:spPr>
          <a:xfrm>
            <a:off x="6348718" y="2175745"/>
            <a:ext cx="2533041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Adobe Fan Heiti Std B" panose="020B0700000000000000" pitchFamily="34" charset="-128"/>
                <a:cs typeface="Times New Roman" panose="02020603050405020304" pitchFamily="18" charset="0"/>
              </a:rPr>
              <a:t>Duration video 2 = 00.02.00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234;p36">
            <a:extLst>
              <a:ext uri="{FF2B5EF4-FFF2-40B4-BE49-F238E27FC236}">
                <a16:creationId xmlns:a16="http://schemas.microsoft.com/office/drawing/2014/main" id="{3146DFFA-AF61-4185-851F-E63273EEF08F}"/>
              </a:ext>
            </a:extLst>
          </p:cNvPr>
          <p:cNvSpPr txBox="1">
            <a:spLocks/>
          </p:cNvSpPr>
          <p:nvPr/>
        </p:nvSpPr>
        <p:spPr>
          <a:xfrm>
            <a:off x="872400" y="2167241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r>
              <a:rPr lang="en" sz="3200" dirty="0">
                <a:solidFill>
                  <a:schemeClr val="accent1"/>
                </a:solidFill>
              </a:rPr>
              <a:t>A. </a:t>
            </a:r>
            <a:r>
              <a:rPr lang="en-ID" sz="3200" dirty="0" err="1">
                <a:solidFill>
                  <a:schemeClr val="accent1"/>
                </a:solidFill>
              </a:rPr>
              <a:t>Definis</a:t>
            </a:r>
            <a:r>
              <a:rPr lang="en-ID" sz="3200" dirty="0">
                <a:solidFill>
                  <a:schemeClr val="accent1"/>
                </a:solidFill>
              </a:rPr>
              <a:t> Internet Of Things (IOT)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459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D6291A0-97B1-4425-B705-A2EE5619931A}"/>
              </a:ext>
            </a:extLst>
          </p:cNvPr>
          <p:cNvSpPr txBox="1"/>
          <p:nvPr/>
        </p:nvSpPr>
        <p:spPr>
          <a:xfrm>
            <a:off x="736374" y="1161126"/>
            <a:ext cx="753368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5600" indent="-355600" algn="just">
              <a:buAutoNum type="arabicPeriod"/>
            </a:pPr>
            <a:r>
              <a:rPr lang="en-US" sz="18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http://teknik-informatika-s1.stekom.ac.id/informasi/baca/Contoh-Penerapan-Teknologi-IoT-di-Berbagai-Bidang/6cb41ef133e4da60a92adfc85830c16e614b838d</a:t>
            </a:r>
            <a:endParaRPr lang="en-US" sz="180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55600" algn="just">
              <a:buAutoNum type="arabicPeriod"/>
            </a:pPr>
            <a:r>
              <a:rPr lang="en-US" sz="1800" b="0" cap="none" spc="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https://algorit.ma/blog/contoh-internet-of-things-2022/</a:t>
            </a:r>
            <a:endParaRPr lang="en-US" sz="1800" b="0" cap="none" spc="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55600" algn="just">
              <a:buAutoNum type="arabicPeriod"/>
            </a:pPr>
            <a:r>
              <a:rPr lang="en-US" sz="1800" b="0" cap="none" spc="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https://www.pinhome.id/blog/pengertian-internet-of-things-dan-pembahasannnya-lengkap/</a:t>
            </a:r>
            <a:endParaRPr lang="en-US" sz="180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55600" algn="just">
              <a:buAutoNum type="arabicPeriod"/>
            </a:pPr>
            <a:r>
              <a:rPr lang="en-US" sz="1800" b="0" cap="none" spc="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https://www.pinhome.id/blog/pengertian-internet-of-things-dan-pembahasannnya-lengkap/</a:t>
            </a:r>
            <a:endParaRPr lang="en-US" sz="1800" b="0" cap="none" spc="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55600" algn="just">
              <a:buAutoNum type="arabicPeriod"/>
            </a:pPr>
            <a:r>
              <a:rPr lang="en-US" sz="1800" b="0" cap="none" spc="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https://otomasi.sv.ugm.ac.id/2018/06/02/pengertian-internet-of-things-iot/</a:t>
            </a:r>
            <a:endParaRPr lang="en-US" sz="180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800" b="0" cap="none" spc="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55600" algn="just">
              <a:buAutoNum type="arabicPeriod"/>
            </a:pPr>
            <a:endParaRPr lang="en-US" sz="1800" b="0" cap="none" spc="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8BF895-E968-4397-9DCA-3AC136D03DBC}"/>
              </a:ext>
            </a:extLst>
          </p:cNvPr>
          <p:cNvSpPr/>
          <p:nvPr/>
        </p:nvSpPr>
        <p:spPr>
          <a:xfrm>
            <a:off x="3260728" y="642998"/>
            <a:ext cx="248497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DAFTAR PUSTAKA</a:t>
            </a:r>
          </a:p>
        </p:txBody>
      </p:sp>
    </p:spTree>
    <p:extLst>
      <p:ext uri="{BB962C8B-B14F-4D97-AF65-F5344CB8AC3E}">
        <p14:creationId xmlns:p14="http://schemas.microsoft.com/office/powerpoint/2010/main" val="4071154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7" name="Google Shape;23187;p62"/>
          <p:cNvSpPr txBox="1">
            <a:spLocks noGrp="1"/>
          </p:cNvSpPr>
          <p:nvPr>
            <p:ph type="title"/>
          </p:nvPr>
        </p:nvSpPr>
        <p:spPr>
          <a:xfrm>
            <a:off x="2213076" y="1937250"/>
            <a:ext cx="4717848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ANY QUESTION FOR US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1E45F1-D46A-403E-98EC-3C297FDA5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615873" cy="5143500"/>
          </a:xfrm>
          <a:prstGeom prst="rect">
            <a:avLst/>
          </a:prstGeom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E211FC6F-6EBC-44F6-AB72-1239922C3C26}"/>
              </a:ext>
            </a:extLst>
          </p:cNvPr>
          <p:cNvSpPr/>
          <p:nvPr/>
        </p:nvSpPr>
        <p:spPr>
          <a:xfrm>
            <a:off x="5729161" y="1197622"/>
            <a:ext cx="2937409" cy="2370967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6E78B3-9F95-4C20-9929-76485E21D312}"/>
              </a:ext>
            </a:extLst>
          </p:cNvPr>
          <p:cNvSpPr/>
          <p:nvPr/>
        </p:nvSpPr>
        <p:spPr>
          <a:xfrm>
            <a:off x="6131981" y="2121495"/>
            <a:ext cx="225574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Kamu</a:t>
            </a:r>
            <a:r>
              <a:rPr lang="en-US" sz="2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nanya</a:t>
            </a:r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?</a:t>
            </a:r>
            <a:endParaRPr lang="en-US" sz="2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6507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7" name="Google Shape;23187;p62"/>
          <p:cNvSpPr txBox="1">
            <a:spLocks noGrp="1"/>
          </p:cNvSpPr>
          <p:nvPr>
            <p:ph type="title"/>
          </p:nvPr>
        </p:nvSpPr>
        <p:spPr>
          <a:xfrm>
            <a:off x="2805865" y="1443636"/>
            <a:ext cx="3532269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Tugas resume 2 halaman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Google Shape;23187;p62">
            <a:extLst>
              <a:ext uri="{FF2B5EF4-FFF2-40B4-BE49-F238E27FC236}">
                <a16:creationId xmlns:a16="http://schemas.microsoft.com/office/drawing/2014/main" id="{655AFC05-DB86-498F-B3F5-C6C3194E808A}"/>
              </a:ext>
            </a:extLst>
          </p:cNvPr>
          <p:cNvSpPr txBox="1">
            <a:spLocks/>
          </p:cNvSpPr>
          <p:nvPr/>
        </p:nvSpPr>
        <p:spPr>
          <a:xfrm>
            <a:off x="1219151" y="2254500"/>
            <a:ext cx="6705695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pPr algn="ctr"/>
            <a:r>
              <a:rPr lang="en-ID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Penerapan</a:t>
            </a:r>
            <a:r>
              <a:rPr lang="en-ID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internet of things di </a:t>
            </a:r>
            <a:r>
              <a:rPr lang="en-ID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bidang</a:t>
            </a:r>
            <a:r>
              <a:rPr lang="en-ID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Kesehatan dan </a:t>
            </a:r>
            <a:r>
              <a:rPr lang="en-ID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perikanan</a:t>
            </a:r>
            <a:endParaRPr lang="en-ID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2006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05749-0DA3-4CB8-8807-0A9DF1493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 </a:t>
            </a:r>
            <a:r>
              <a:rPr lang="en-US" dirty="0" err="1"/>
              <a:t>pertanyaan</a:t>
            </a:r>
            <a:r>
              <a:rPr lang="en-US" dirty="0"/>
              <a:t> 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CF9712-E76D-4111-BF9B-0EAE4BFA1E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400" b="1" dirty="0">
                <a:latin typeface="Oxanium" panose="020B0604020202020204" charset="0"/>
              </a:rPr>
              <a:t>Setelah </a:t>
            </a:r>
            <a:r>
              <a:rPr lang="en-ID" sz="1400" b="1" dirty="0" err="1">
                <a:latin typeface="Oxanium" panose="020B0604020202020204" charset="0"/>
              </a:rPr>
              <a:t>selesai</a:t>
            </a:r>
            <a:r>
              <a:rPr lang="en-ID" sz="1400" b="1" dirty="0">
                <a:latin typeface="Oxanium" panose="020B0604020202020204" charset="0"/>
              </a:rPr>
              <a:t> </a:t>
            </a:r>
            <a:r>
              <a:rPr lang="en-ID" sz="1400" b="1" dirty="0" err="1">
                <a:latin typeface="Oxanium" panose="020B0604020202020204" charset="0"/>
              </a:rPr>
              <a:t>mempresentasikan</a:t>
            </a:r>
            <a:r>
              <a:rPr lang="en-ID" sz="1400" b="1" dirty="0">
                <a:latin typeface="Oxanium" panose="020B0604020202020204" charset="0"/>
              </a:rPr>
              <a:t> </a:t>
            </a:r>
            <a:r>
              <a:rPr lang="en-ID" sz="1400" b="1" dirty="0" err="1">
                <a:latin typeface="Oxanium" panose="020B0604020202020204" charset="0"/>
              </a:rPr>
              <a:t>materi</a:t>
            </a:r>
            <a:r>
              <a:rPr lang="en-ID" sz="1400" b="1" dirty="0">
                <a:latin typeface="Oxanium" panose="020B0604020202020204" charset="0"/>
              </a:rPr>
              <a:t>, </a:t>
            </a:r>
            <a:r>
              <a:rPr lang="en-ID" sz="1400" b="1" dirty="0" err="1">
                <a:latin typeface="Oxanium" panose="020B0604020202020204" charset="0"/>
              </a:rPr>
              <a:t>dilanjutkan</a:t>
            </a:r>
            <a:r>
              <a:rPr lang="en-ID" sz="1400" b="1" dirty="0">
                <a:latin typeface="Oxanium" panose="020B0604020202020204" charset="0"/>
              </a:rPr>
              <a:t> </a:t>
            </a:r>
            <a:r>
              <a:rPr lang="en-ID" sz="1400" b="1" dirty="0" err="1">
                <a:latin typeface="Oxanium" panose="020B0604020202020204" charset="0"/>
              </a:rPr>
              <a:t>menjawab</a:t>
            </a:r>
            <a:r>
              <a:rPr lang="en-ID" sz="1400" b="1" dirty="0">
                <a:latin typeface="Oxanium" panose="020B0604020202020204" charset="0"/>
              </a:rPr>
              <a:t> </a:t>
            </a:r>
            <a:r>
              <a:rPr lang="en-ID" sz="1400" b="1" dirty="0" err="1">
                <a:latin typeface="Oxanium" panose="020B0604020202020204" charset="0"/>
              </a:rPr>
              <a:t>pertanyaan-pertanyaan</a:t>
            </a:r>
            <a:r>
              <a:rPr lang="en-ID" sz="1400" b="1" dirty="0">
                <a:latin typeface="Oxanium" panose="020B0604020202020204" charset="0"/>
              </a:rPr>
              <a:t> </a:t>
            </a:r>
            <a:r>
              <a:rPr lang="en-ID" sz="1400" b="1" dirty="0" err="1">
                <a:latin typeface="Oxanium" panose="020B0604020202020204" charset="0"/>
              </a:rPr>
              <a:t>dari</a:t>
            </a:r>
            <a:r>
              <a:rPr lang="en-ID" sz="1400" b="1" dirty="0">
                <a:latin typeface="Oxanium" panose="020B0604020202020204" charset="0"/>
              </a:rPr>
              <a:t> para </a:t>
            </a:r>
            <a:r>
              <a:rPr lang="en-ID" sz="1400" b="1" dirty="0" err="1">
                <a:latin typeface="Oxanium" panose="020B0604020202020204" charset="0"/>
              </a:rPr>
              <a:t>audiens</a:t>
            </a:r>
            <a:r>
              <a:rPr lang="en-ID" sz="1400" b="1" dirty="0">
                <a:latin typeface="Oxanium" panose="020B0604020202020204" charset="0"/>
              </a:rPr>
              <a:t> yang </a:t>
            </a:r>
            <a:r>
              <a:rPr lang="en-ID" sz="1400" b="1" dirty="0" err="1">
                <a:latin typeface="Oxanium" panose="020B0604020202020204" charset="0"/>
              </a:rPr>
              <a:t>kemudian</a:t>
            </a:r>
            <a:r>
              <a:rPr lang="en-ID" sz="1400" b="1" dirty="0">
                <a:latin typeface="Oxanium" panose="020B0604020202020204" charset="0"/>
              </a:rPr>
              <a:t> </a:t>
            </a:r>
            <a:r>
              <a:rPr lang="en-ID" sz="1400" b="1" dirty="0" err="1">
                <a:latin typeface="Oxanium" panose="020B0604020202020204" charset="0"/>
              </a:rPr>
              <a:t>akan</a:t>
            </a:r>
            <a:r>
              <a:rPr lang="en-ID" sz="1400" b="1" dirty="0">
                <a:latin typeface="Oxanium" panose="020B0604020202020204" charset="0"/>
              </a:rPr>
              <a:t> kami resume </a:t>
            </a:r>
            <a:r>
              <a:rPr lang="en-ID" sz="1400" b="1" dirty="0" err="1">
                <a:latin typeface="Oxanium" panose="020B0604020202020204" charset="0"/>
              </a:rPr>
              <a:t>dalam</a:t>
            </a:r>
            <a:r>
              <a:rPr lang="en-ID" sz="1400" b="1" dirty="0">
                <a:latin typeface="Oxanium" panose="020B0604020202020204" charset="0"/>
              </a:rPr>
              <a:t> ppt </a:t>
            </a:r>
            <a:r>
              <a:rPr lang="en-ID" sz="1400" b="1" dirty="0" err="1">
                <a:latin typeface="Oxanium" panose="020B0604020202020204" charset="0"/>
              </a:rPr>
              <a:t>ini</a:t>
            </a:r>
            <a:r>
              <a:rPr lang="en-ID" sz="1400" b="1" dirty="0">
                <a:latin typeface="Oxanium" panose="020B0604020202020204" charset="0"/>
              </a:rPr>
              <a:t>. </a:t>
            </a:r>
            <a:r>
              <a:rPr lang="en-ID" sz="1400" b="1" dirty="0" err="1">
                <a:latin typeface="Oxanium" panose="020B0604020202020204" charset="0"/>
              </a:rPr>
              <a:t>sebagai</a:t>
            </a:r>
            <a:r>
              <a:rPr lang="en-ID" sz="1400" b="1" dirty="0">
                <a:latin typeface="Oxanium" panose="020B0604020202020204" charset="0"/>
              </a:rPr>
              <a:t> </a:t>
            </a:r>
            <a:r>
              <a:rPr lang="en-ID" sz="1400" b="1" dirty="0" err="1">
                <a:latin typeface="Oxanium" panose="020B0604020202020204" charset="0"/>
              </a:rPr>
              <a:t>berikut</a:t>
            </a:r>
            <a:r>
              <a:rPr lang="en-ID" sz="1400" b="1" dirty="0">
                <a:latin typeface="Oxanium" panose="020B0604020202020204" charset="0"/>
              </a:rPr>
              <a:t> :</a:t>
            </a:r>
            <a:br>
              <a:rPr lang="en-ID" sz="1400" b="1" dirty="0">
                <a:latin typeface="Oxanium" panose="020B0604020202020204" charset="0"/>
              </a:rPr>
            </a:br>
            <a:br>
              <a:rPr lang="en-ID" sz="1400" b="1" dirty="0">
                <a:latin typeface="Oxanium" panose="020B0604020202020204" charset="0"/>
              </a:rPr>
            </a:br>
            <a:r>
              <a:rPr lang="en-ID" sz="1400" b="1" dirty="0" err="1">
                <a:latin typeface="Oxanium" panose="020B0604020202020204" charset="0"/>
              </a:rPr>
              <a:t>Pertanyaan</a:t>
            </a:r>
            <a:r>
              <a:rPr lang="en-ID" sz="1400" b="1" dirty="0">
                <a:latin typeface="Oxanium" panose="020B0604020202020204" charset="0"/>
              </a:rPr>
              <a:t> </a:t>
            </a:r>
            <a:r>
              <a:rPr lang="en-ID" sz="1400" b="1" dirty="0" err="1">
                <a:latin typeface="Oxanium" panose="020B0604020202020204" charset="0"/>
              </a:rPr>
              <a:t>Pertama</a:t>
            </a:r>
            <a:r>
              <a:rPr lang="en-ID" sz="1400" b="1" dirty="0">
                <a:latin typeface="Oxanium" panose="020B0604020202020204" charset="0"/>
              </a:rPr>
              <a:t> (</a:t>
            </a:r>
            <a:r>
              <a:rPr lang="en-ID" sz="1400" b="1" dirty="0" err="1">
                <a:latin typeface="Oxanium" panose="020B0604020202020204" charset="0"/>
              </a:rPr>
              <a:t>Pertanyaan</a:t>
            </a:r>
            <a:r>
              <a:rPr lang="en-ID" sz="1400" b="1" dirty="0">
                <a:latin typeface="Oxanium" panose="020B0604020202020204" charset="0"/>
              </a:rPr>
              <a:t> </a:t>
            </a:r>
            <a:r>
              <a:rPr lang="en-ID" sz="1400" b="1" dirty="0" err="1">
                <a:latin typeface="Oxanium" panose="020B0604020202020204" charset="0"/>
              </a:rPr>
              <a:t>Kelompok</a:t>
            </a:r>
            <a:r>
              <a:rPr lang="en-ID" sz="1400" b="1" dirty="0">
                <a:latin typeface="Oxanium" panose="020B0604020202020204" charset="0"/>
              </a:rPr>
              <a:t>)</a:t>
            </a:r>
            <a:br>
              <a:rPr lang="en-ID" sz="1400" b="1" dirty="0">
                <a:latin typeface="Oxanium" panose="020B0604020202020204" charset="0"/>
              </a:rPr>
            </a:br>
            <a:r>
              <a:rPr lang="en-ID" sz="1400" b="1" dirty="0">
                <a:latin typeface="Oxanium" panose="020B0604020202020204" charset="0"/>
              </a:rPr>
              <a:t>1.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Apakah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IoT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retas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?</a:t>
            </a:r>
            <a:br>
              <a:rPr lang="en-ID" sz="1400" b="1" dirty="0">
                <a:latin typeface="Oxanium" panose="020B0604020202020204" charset="0"/>
              </a:rPr>
            </a:br>
            <a:r>
              <a:rPr lang="en-ID" sz="1400" b="1" dirty="0">
                <a:latin typeface="Oxanium" panose="020B0604020202020204" charset="0"/>
              </a:rPr>
              <a:t>2.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apa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saja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yg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gunakan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internet of things?</a:t>
            </a:r>
            <a:br>
              <a:rPr lang="en-ID" sz="1400" b="1" dirty="0">
                <a:latin typeface="Oxanium" panose="020B0604020202020204" charset="0"/>
              </a:rPr>
            </a:br>
            <a:br>
              <a:rPr lang="en-ID" sz="1400" b="1" dirty="0">
                <a:latin typeface="Oxanium" panose="020B0604020202020204" charset="0"/>
              </a:rPr>
            </a:br>
            <a:r>
              <a:rPr lang="en-ID" sz="1400" b="1" dirty="0" err="1">
                <a:latin typeface="Oxanium" panose="020B0604020202020204" charset="0"/>
              </a:rPr>
              <a:t>Pertanyaan</a:t>
            </a:r>
            <a:r>
              <a:rPr lang="en-ID" sz="1400" b="1" dirty="0">
                <a:latin typeface="Oxanium" panose="020B0604020202020204" charset="0"/>
              </a:rPr>
              <a:t> </a:t>
            </a:r>
            <a:r>
              <a:rPr lang="en-ID" sz="1400" b="1" dirty="0" err="1">
                <a:latin typeface="Oxanium" panose="020B0604020202020204" charset="0"/>
              </a:rPr>
              <a:t>Kedua</a:t>
            </a:r>
            <a:r>
              <a:rPr lang="en-ID" sz="1400" b="1" dirty="0">
                <a:latin typeface="Oxanium" panose="020B0604020202020204" charset="0"/>
              </a:rPr>
              <a:t> (</a:t>
            </a:r>
            <a:r>
              <a:rPr lang="en-ID" sz="1400" b="1" dirty="0" err="1">
                <a:latin typeface="Oxanium" panose="020B0604020202020204" charset="0"/>
              </a:rPr>
              <a:t>Pertanyaan</a:t>
            </a:r>
            <a:r>
              <a:rPr lang="en-ID" sz="1400" b="1" dirty="0">
                <a:latin typeface="Oxanium" panose="020B0604020202020204" charset="0"/>
              </a:rPr>
              <a:t> </a:t>
            </a:r>
            <a:r>
              <a:rPr lang="en-ID" sz="1400" b="1" dirty="0" err="1">
                <a:latin typeface="Oxanium" panose="020B0604020202020204" charset="0"/>
              </a:rPr>
              <a:t>Tambahan</a:t>
            </a:r>
            <a:r>
              <a:rPr lang="en-ID" sz="1400" b="1" dirty="0">
                <a:latin typeface="Oxanium" panose="020B0604020202020204" charset="0"/>
              </a:rPr>
              <a:t>)</a:t>
            </a:r>
            <a:br>
              <a:rPr lang="en-ID" sz="1400" b="1" dirty="0">
                <a:latin typeface="Oxanium" panose="020B0604020202020204" charset="0"/>
              </a:rPr>
            </a:br>
            <a:r>
              <a:rPr lang="en-ID" sz="1400" b="1" dirty="0">
                <a:latin typeface="Oxanium" panose="020B0604020202020204" charset="0"/>
              </a:rPr>
              <a:t>1.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Apa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keuntungan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bagi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peretas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IOT ?</a:t>
            </a:r>
            <a:br>
              <a:rPr lang="en-ID" sz="1400" b="1" dirty="0">
                <a:latin typeface="Oxanium" panose="020B0604020202020204" charset="0"/>
              </a:rPr>
            </a:br>
            <a:r>
              <a:rPr lang="en-ID" sz="1400" b="1" dirty="0">
                <a:latin typeface="Oxanium" panose="020B0604020202020204" charset="0"/>
              </a:rPr>
              <a:t>2.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bagaimana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cara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mengamankan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iot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?</a:t>
            </a:r>
            <a:br>
              <a:rPr lang="en-ID" dirty="0">
                <a:latin typeface="Oxanium" panose="020B0604020202020204" charset="0"/>
              </a:rPr>
            </a:br>
            <a:endParaRPr lang="en-ID" dirty="0">
              <a:latin typeface="Oxan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600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3DF2F-DE56-4C2C-84E5-8637CF4CC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Jawaban</a:t>
            </a:r>
            <a:r>
              <a:rPr lang="en-US" dirty="0"/>
              <a:t> : </a:t>
            </a:r>
            <a:r>
              <a:rPr lang="en-ID" sz="2000" b="1" dirty="0" err="1">
                <a:latin typeface="Oxanium" panose="020B0604020202020204" charset="0"/>
              </a:rPr>
              <a:t>Pertanyaan</a:t>
            </a:r>
            <a:r>
              <a:rPr lang="en-ID" sz="2000" b="1" dirty="0">
                <a:latin typeface="Oxanium" panose="020B0604020202020204" charset="0"/>
              </a:rPr>
              <a:t> </a:t>
            </a:r>
            <a:r>
              <a:rPr lang="en-ID" sz="2000" b="1" dirty="0" err="1">
                <a:latin typeface="Oxanium" panose="020B0604020202020204" charset="0"/>
              </a:rPr>
              <a:t>Pertama</a:t>
            </a:r>
            <a:r>
              <a:rPr lang="en-ID" sz="2000" b="1" dirty="0">
                <a:latin typeface="Oxanium" panose="020B0604020202020204" charset="0"/>
              </a:rPr>
              <a:t> (</a:t>
            </a:r>
            <a:r>
              <a:rPr lang="en-ID" sz="2000" b="1" dirty="0" err="1">
                <a:latin typeface="Oxanium" panose="020B0604020202020204" charset="0"/>
              </a:rPr>
              <a:t>Pertanyaan</a:t>
            </a:r>
            <a:r>
              <a:rPr lang="en-ID" sz="2000" b="1" dirty="0">
                <a:latin typeface="Oxanium" panose="020B0604020202020204" charset="0"/>
              </a:rPr>
              <a:t> </a:t>
            </a:r>
            <a:r>
              <a:rPr lang="en-ID" sz="2000" b="1" dirty="0" err="1">
                <a:latin typeface="Oxanium" panose="020B0604020202020204" charset="0"/>
              </a:rPr>
              <a:t>Kelompok</a:t>
            </a:r>
            <a:r>
              <a:rPr lang="en-ID" sz="2000" b="1" dirty="0">
                <a:latin typeface="Oxanium" panose="020B0604020202020204" charset="0"/>
              </a:rPr>
              <a:t>)</a:t>
            </a:r>
            <a:endParaRPr lang="en-ID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492F6-D689-472A-841A-94A4A55284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012723"/>
            <a:ext cx="7704000" cy="3972232"/>
          </a:xfrm>
        </p:spPr>
        <p:txBody>
          <a:bodyPr/>
          <a:lstStyle/>
          <a:p>
            <a:pPr marL="139700" indent="0">
              <a:buNone/>
            </a:pPr>
            <a:r>
              <a:rPr lang="en-ID" sz="13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ID" sz="13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</a:t>
            </a:r>
            <a:r>
              <a:rPr lang="en-ID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karna</a:t>
            </a:r>
            <a:r>
              <a:rPr lang="en-ID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ID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 </a:t>
            </a:r>
            <a:r>
              <a:rPr lang="en-ID" sz="13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lebih</a:t>
            </a:r>
            <a:r>
              <a:rPr lang="en-ID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mudah</a:t>
            </a:r>
            <a:r>
              <a:rPr lang="en-ID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3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retas</a:t>
            </a:r>
            <a:r>
              <a:rPr lang="en-ID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banding </a:t>
            </a:r>
            <a:r>
              <a:rPr lang="en-ID" sz="13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kan</a:t>
            </a:r>
            <a:r>
              <a:rPr lang="en-ID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komputer</a:t>
            </a:r>
            <a:r>
              <a:rPr lang="en-ID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laptop.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Mikhail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Kuzin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Peneliti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Keamanan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Kaspersky Lab)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mengatakan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para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penjahat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kriminal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siber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perkembangan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IoT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kesempatan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emas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menyerangnya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mendapatkan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keuntungan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finansial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139700" indent="0">
              <a:buNone/>
            </a:pP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"Jika para vendor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IoT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melengkapi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perangkatnya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keamanan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lebih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baik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ID" sz="1300" dirty="0"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perlu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waktu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sampai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mengganti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menua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rumah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,"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katanya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139700" indent="0">
              <a:buNone/>
            </a:pP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Kuzin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mengatakan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varian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malware IoT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menyesuaikan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berkembang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cepat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dan para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penjahat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kejahatan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siber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terus-menerus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menemukan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cara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baru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139700" indent="0">
              <a:buNone/>
            </a:pP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para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penjahat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siber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kerap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serangan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yang paling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sering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brute force.</a:t>
            </a:r>
          </a:p>
          <a:p>
            <a:pPr marL="139700" indent="0">
              <a:buNone/>
            </a:pP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Brute force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menemukan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password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mencoba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berbagai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kombinasi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kata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sandi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Menurut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Kaspersky Lab, 93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persen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serangan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brute force.</a:t>
            </a:r>
          </a:p>
          <a:p>
            <a:pPr marL="139700" indent="0">
              <a:buNone/>
            </a:pP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Jika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dibandingkan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komputer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smartphone,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daya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komputasi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IoT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memang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jauh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lebih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kecil.Jumlahnya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jauh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lebih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banyak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tetap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memungkinkan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hacker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memanfaatkan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IoT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serangan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300" dirty="0" err="1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siber</a:t>
            </a:r>
            <a:r>
              <a:rPr lang="en-ID" sz="1300" dirty="0">
                <a:effectLst/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139700" indent="0">
              <a:buNone/>
            </a:pPr>
            <a:endParaRPr lang="en-ID" sz="1300" dirty="0">
              <a:effectLst/>
              <a:latin typeface="Oxan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9700" indent="0">
              <a:buNone/>
            </a:pPr>
            <a:r>
              <a:rPr lang="en-ID" sz="1300" dirty="0">
                <a:latin typeface="Oxan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ID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Windows 10,linux dan </a:t>
            </a:r>
            <a:r>
              <a:rPr lang="en-ID" sz="13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contiki</a:t>
            </a:r>
            <a:r>
              <a:rPr lang="en-ID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139700" indent="0">
              <a:buNone/>
            </a:pPr>
            <a:endParaRPr lang="en-ID" sz="13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998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1B91BB5-3DC8-4966-9CDC-D50F423C0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539750"/>
            <a:ext cx="7702550" cy="635000"/>
          </a:xfrm>
        </p:spPr>
        <p:txBody>
          <a:bodyPr/>
          <a:lstStyle/>
          <a:p>
            <a:r>
              <a:rPr lang="en-US" dirty="0" err="1"/>
              <a:t>Jawaban</a:t>
            </a:r>
            <a:r>
              <a:rPr lang="en-US" dirty="0"/>
              <a:t> : </a:t>
            </a:r>
            <a:r>
              <a:rPr lang="en-ID" sz="2000" b="1" dirty="0" err="1">
                <a:latin typeface="Oxanium" panose="020B0604020202020204" charset="0"/>
              </a:rPr>
              <a:t>Pertanyaan</a:t>
            </a:r>
            <a:r>
              <a:rPr lang="en-ID" sz="2000" b="1" dirty="0">
                <a:latin typeface="Oxanium" panose="020B0604020202020204" charset="0"/>
              </a:rPr>
              <a:t> </a:t>
            </a:r>
            <a:r>
              <a:rPr lang="en-ID" sz="2000" b="1" dirty="0" err="1">
                <a:latin typeface="Oxanium" panose="020B0604020202020204" charset="0"/>
              </a:rPr>
              <a:t>Kedua</a:t>
            </a:r>
            <a:r>
              <a:rPr lang="en-ID" sz="2000" b="1" dirty="0">
                <a:latin typeface="Oxanium" panose="020B0604020202020204" charset="0"/>
              </a:rPr>
              <a:t> (</a:t>
            </a:r>
            <a:r>
              <a:rPr lang="en-ID" sz="2000" b="1" dirty="0" err="1">
                <a:latin typeface="Oxanium" panose="020B0604020202020204" charset="0"/>
              </a:rPr>
              <a:t>Pertanyaan</a:t>
            </a:r>
            <a:r>
              <a:rPr lang="en-ID" sz="2000" b="1" dirty="0">
                <a:latin typeface="Oxanium" panose="020B0604020202020204" charset="0"/>
              </a:rPr>
              <a:t> </a:t>
            </a:r>
            <a:r>
              <a:rPr lang="en-ID" sz="2000" b="1" dirty="0" err="1">
                <a:latin typeface="Oxanium" panose="020B0604020202020204" charset="0"/>
              </a:rPr>
              <a:t>Tambahan</a:t>
            </a:r>
            <a:r>
              <a:rPr lang="en-ID" sz="2000" b="1" dirty="0">
                <a:latin typeface="Oxanium" panose="020B0604020202020204" charset="0"/>
              </a:rPr>
              <a:t>)</a:t>
            </a:r>
            <a:endParaRPr lang="en-ID" sz="2000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3501F5E-93C0-4852-A74A-6B18889A62F7}"/>
              </a:ext>
            </a:extLst>
          </p:cNvPr>
          <p:cNvSpPr txBox="1">
            <a:spLocks/>
          </p:cNvSpPr>
          <p:nvPr/>
        </p:nvSpPr>
        <p:spPr>
          <a:xfrm>
            <a:off x="720000" y="1012723"/>
            <a:ext cx="7702550" cy="39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 sz="105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482600" indent="-342900">
              <a:buFont typeface="Abel"/>
              <a:buAutoNum type="arabicPeriod"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meretas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iot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mudah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peretas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mengendalikan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jutaan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terhubung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senjata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menghancur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/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mengganggu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layanan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situs web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seprti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bank 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pemerintahan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kantor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perusahaan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mana pun.</a:t>
            </a:r>
          </a:p>
          <a:p>
            <a:pPr marL="482600" indent="-342900">
              <a:buFont typeface="Abel"/>
              <a:buAutoNum type="arabicPeriod"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firewall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keras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sehingga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jaringan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terlihat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internet .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jaringan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semua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Gdget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berda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belakang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router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node (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pintar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hal-hal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lain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jaringan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yyang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mengakses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internet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langsung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3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747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4" name="Google Shape;20234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I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efinisi Internet Of Things (IOT)</a:t>
            </a:r>
            <a:endParaRPr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235" name="Google Shape;20235;p36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Merupakan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singkatan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ID" sz="20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nternet of things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20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sistem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komputasi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saling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terkait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mesin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mekanik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digital,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objek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hewan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orang yang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dilengkapi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pengidentifikasi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unik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UID (</a:t>
            </a:r>
            <a:r>
              <a:rPr lang="en-ID" sz="20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Unique Identifiers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dan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kemampuan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mentransfer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jaringan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ID" sz="20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nternet of Things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sebuah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konsep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tujuan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memperluas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manfaat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oleh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konektivitas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Internet yang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tersambung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terus-menerus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11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4" name="Google Shape;20274;p37"/>
          <p:cNvSpPr/>
          <p:nvPr/>
        </p:nvSpPr>
        <p:spPr>
          <a:xfrm rot="10800000" flipH="1">
            <a:off x="278600" y="1225125"/>
            <a:ext cx="3400" cy="3425"/>
          </a:xfrm>
          <a:custGeom>
            <a:avLst/>
            <a:gdLst/>
            <a:ahLst/>
            <a:cxnLst/>
            <a:rect l="l" t="t" r="r" b="b"/>
            <a:pathLst>
              <a:path w="136" h="137" extrusionOk="0">
                <a:moveTo>
                  <a:pt x="69" y="1"/>
                </a:moveTo>
                <a:cubicBezTo>
                  <a:pt x="32" y="1"/>
                  <a:pt x="0" y="31"/>
                  <a:pt x="0" y="69"/>
                </a:cubicBezTo>
                <a:cubicBezTo>
                  <a:pt x="0" y="106"/>
                  <a:pt x="32" y="136"/>
                  <a:pt x="69" y="136"/>
                </a:cubicBezTo>
                <a:cubicBezTo>
                  <a:pt x="106" y="136"/>
                  <a:pt x="136" y="106"/>
                  <a:pt x="136" y="69"/>
                </a:cubicBezTo>
                <a:cubicBezTo>
                  <a:pt x="136" y="31"/>
                  <a:pt x="106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C9EC54C-F111-43A8-B0FA-0BC0B1F25D80}"/>
              </a:ext>
            </a:extLst>
          </p:cNvPr>
          <p:cNvSpPr/>
          <p:nvPr/>
        </p:nvSpPr>
        <p:spPr>
          <a:xfrm>
            <a:off x="465018" y="1030211"/>
            <a:ext cx="8331409" cy="36933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Casagras</a:t>
            </a:r>
            <a:endParaRPr lang="en-ID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lvl="2" algn="just"/>
            <a:r>
              <a:rPr lang="en-ID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Menurut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Casagras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seorang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Coordinator and Support Action for Global RFID-</a:t>
            </a:r>
            <a:r>
              <a:rPr lang="en-ID" sz="1800" b="0" i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rRlated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Activites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ID" sz="1800" b="0" i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Standadisatuion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Koordinator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Dukungan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Kegiatan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Standardisasi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Global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terkait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RFID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mendefinisikan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Internet of Things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sebuah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infrastruktur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jaringan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global,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dimana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mereka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menggabungkan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benda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berupa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fisik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virtual)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kemampuan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eksploitasi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rekaman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serta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komunikasi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2" algn="just"/>
            <a:r>
              <a:rPr lang="en-ID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Kevin Ashton (2009)</a:t>
            </a:r>
          </a:p>
          <a:p>
            <a:pPr marL="355600" lvl="2" algn="just"/>
            <a:r>
              <a:rPr lang="en-ID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Menurut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Kevin Ashton (2009)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IOT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berdasarkan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pernyataannya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dukungan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kemampuan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internet,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dimana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Internet of Things)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potensi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mengubah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sebuah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dunia.</a:t>
            </a:r>
          </a:p>
          <a:p>
            <a:pPr lvl="2" algn="just"/>
            <a:endParaRPr lang="en-ID" sz="18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endParaRPr lang="en-ID" sz="18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DB65B47-4DC9-4BB7-88BE-1EE87C6C7ACE}"/>
              </a:ext>
            </a:extLst>
          </p:cNvPr>
          <p:cNvSpPr/>
          <p:nvPr/>
        </p:nvSpPr>
        <p:spPr>
          <a:xfrm>
            <a:off x="1590110" y="571378"/>
            <a:ext cx="556113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Definisi</a:t>
            </a:r>
            <a:r>
              <a:rPr lang="en-US" sz="2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Internet Of Things(IOT) </a:t>
            </a:r>
            <a:r>
              <a:rPr lang="en-US" sz="20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Menurut</a:t>
            </a:r>
            <a:r>
              <a:rPr lang="en-US" sz="2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Para Ahli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BFDEB1F-FDFB-4A65-8277-B8B0E1AD2936}"/>
              </a:ext>
            </a:extLst>
          </p:cNvPr>
          <p:cNvSpPr txBox="1"/>
          <p:nvPr/>
        </p:nvSpPr>
        <p:spPr>
          <a:xfrm>
            <a:off x="307497" y="282414"/>
            <a:ext cx="804348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just"/>
            <a:r>
              <a:rPr lang="en-US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Teknisi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IOTforall</a:t>
            </a:r>
            <a:endParaRPr lang="en-ID" sz="1800" b="1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lvl="2" indent="-88900" algn="just"/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Menurut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Teknisi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IOTforall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18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Internet of Things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(IOT)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sistem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komputasi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saling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terkait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mesin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mekanik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digital,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hewan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manusia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dilengkapi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pengidentifikasi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kemampuan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mentransfer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jaringan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Idcloudhost</a:t>
            </a:r>
            <a:endParaRPr lang="en-ID" sz="1800" b="1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lvl="2" indent="631825" algn="just"/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Internet of Thing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diartikan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sebagai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suatu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konsep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matang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mana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konsep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objek-objek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memiliki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suatu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kemampuan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mentransfer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sebuah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jaringan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266700" lvl="2" indent="-266700" algn="just"/>
            <a:r>
              <a:rPr lang="en-ID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ID" sz="1800" b="1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Dewi</a:t>
            </a:r>
            <a:r>
              <a:rPr lang="en-ID" sz="18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(2014)</a:t>
            </a:r>
          </a:p>
          <a:p>
            <a:pPr marL="266700" lvl="2" indent="-266700" algn="just"/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IoT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bagian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daripada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penerapan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sebuah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pengendalian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komunikasi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kerjasama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berbagai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data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jaringan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internet.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Sehingga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dikatakan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bahwa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Internet of Things (IoT)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ketika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kita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menyambungkan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sesuatu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(things)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dioperasikan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oleh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manusia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25265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0234;p36">
            <a:extLst>
              <a:ext uri="{FF2B5EF4-FFF2-40B4-BE49-F238E27FC236}">
                <a16:creationId xmlns:a16="http://schemas.microsoft.com/office/drawing/2014/main" id="{5336CA39-7ACF-4C21-A523-6C49095A8786}"/>
              </a:ext>
            </a:extLst>
          </p:cNvPr>
          <p:cNvSpPr txBox="1">
            <a:spLocks/>
          </p:cNvSpPr>
          <p:nvPr/>
        </p:nvSpPr>
        <p:spPr>
          <a:xfrm>
            <a:off x="370954" y="1243011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r>
              <a:rPr lang="en" sz="3200" dirty="0">
                <a:solidFill>
                  <a:schemeClr val="accent2"/>
                </a:solidFill>
              </a:rPr>
              <a:t>B. </a:t>
            </a:r>
            <a:r>
              <a:rPr lang="en-ID" sz="3200" dirty="0" err="1">
                <a:solidFill>
                  <a:schemeClr val="accent2"/>
                </a:solidFill>
              </a:rPr>
              <a:t>Konsep</a:t>
            </a:r>
            <a:r>
              <a:rPr lang="en-ID" sz="3200" dirty="0">
                <a:solidFill>
                  <a:schemeClr val="accent2"/>
                </a:solidFill>
              </a:rPr>
              <a:t> Internet Of Things (IOT)</a:t>
            </a: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0" name="Google Shape;20370;p42"/>
          <p:cNvSpPr/>
          <p:nvPr/>
        </p:nvSpPr>
        <p:spPr>
          <a:xfrm>
            <a:off x="7379925" y="4390625"/>
            <a:ext cx="3425" cy="3400"/>
          </a:xfrm>
          <a:custGeom>
            <a:avLst/>
            <a:gdLst/>
            <a:ahLst/>
            <a:cxnLst/>
            <a:rect l="l" t="t" r="r" b="b"/>
            <a:pathLst>
              <a:path w="137" h="136" extrusionOk="0">
                <a:moveTo>
                  <a:pt x="69" y="0"/>
                </a:moveTo>
                <a:cubicBezTo>
                  <a:pt x="32" y="0"/>
                  <a:pt x="0" y="30"/>
                  <a:pt x="0" y="67"/>
                </a:cubicBezTo>
                <a:cubicBezTo>
                  <a:pt x="0" y="104"/>
                  <a:pt x="32" y="136"/>
                  <a:pt x="69" y="136"/>
                </a:cubicBezTo>
                <a:cubicBezTo>
                  <a:pt x="106" y="136"/>
                  <a:pt x="136" y="104"/>
                  <a:pt x="136" y="67"/>
                </a:cubicBezTo>
                <a:cubicBezTo>
                  <a:pt x="136" y="30"/>
                  <a:pt x="106" y="0"/>
                  <a:pt x="69" y="0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A02044-AC90-4DE6-9500-6173C6DE22C6}"/>
              </a:ext>
            </a:extLst>
          </p:cNvPr>
          <p:cNvSpPr txBox="1"/>
          <p:nvPr/>
        </p:nvSpPr>
        <p:spPr>
          <a:xfrm>
            <a:off x="298587" y="912750"/>
            <a:ext cx="5212087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Konsep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20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sebetulnya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cukup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sederhana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cara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kerja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mengacu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pada 3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elemen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utama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pada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arsitektur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20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endParaRPr lang="en-US" sz="2000" i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Barang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Fisik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dilengkapi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20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endParaRPr lang="en-ID" sz="20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55600" algn="just"/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Koneksi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Internet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Modem dan Router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Wirless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Speedy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rumah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anda</a:t>
            </a:r>
            <a:endParaRPr lang="en-ID" sz="20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55600" algn="just"/>
            <a:r>
              <a:rPr lang="en-ID" sz="2000" b="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 Cloud Data </a:t>
            </a:r>
            <a:r>
              <a:rPr lang="en-ID" sz="2000" b="0" i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tempat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menyimpan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aplikasi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beserta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base</a:t>
            </a:r>
          </a:p>
          <a:p>
            <a:pPr algn="just"/>
            <a:endParaRPr lang="en-US" sz="20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1" name="Google Shape;20361;p41"/>
          <p:cNvSpPr/>
          <p:nvPr/>
        </p:nvSpPr>
        <p:spPr>
          <a:xfrm>
            <a:off x="1398475" y="3922575"/>
            <a:ext cx="7500" cy="4850"/>
          </a:xfrm>
          <a:custGeom>
            <a:avLst/>
            <a:gdLst/>
            <a:ahLst/>
            <a:cxnLst/>
            <a:rect l="l" t="t" r="r" b="b"/>
            <a:pathLst>
              <a:path w="300" h="194" extrusionOk="0">
                <a:moveTo>
                  <a:pt x="161" y="1"/>
                </a:moveTo>
                <a:cubicBezTo>
                  <a:pt x="161" y="1"/>
                  <a:pt x="121" y="38"/>
                  <a:pt x="79" y="78"/>
                </a:cubicBezTo>
                <a:cubicBezTo>
                  <a:pt x="61" y="98"/>
                  <a:pt x="41" y="116"/>
                  <a:pt x="25" y="131"/>
                </a:cubicBezTo>
                <a:lnTo>
                  <a:pt x="1" y="155"/>
                </a:lnTo>
                <a:lnTo>
                  <a:pt x="141" y="193"/>
                </a:lnTo>
                <a:cubicBezTo>
                  <a:pt x="141" y="193"/>
                  <a:pt x="149" y="183"/>
                  <a:pt x="166" y="169"/>
                </a:cubicBezTo>
                <a:cubicBezTo>
                  <a:pt x="181" y="155"/>
                  <a:pt x="198" y="135"/>
                  <a:pt x="221" y="116"/>
                </a:cubicBezTo>
                <a:cubicBezTo>
                  <a:pt x="261" y="76"/>
                  <a:pt x="299" y="36"/>
                  <a:pt x="299" y="36"/>
                </a:cubicBezTo>
                <a:lnTo>
                  <a:pt x="161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62" name="Google Shape;20362;p41"/>
          <p:cNvSpPr/>
          <p:nvPr/>
        </p:nvSpPr>
        <p:spPr>
          <a:xfrm>
            <a:off x="1405800" y="3924475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0"/>
                </a:moveTo>
                <a:lnTo>
                  <a:pt x="79" y="79"/>
                </a:lnTo>
                <a:cubicBezTo>
                  <a:pt x="60" y="100"/>
                  <a:pt x="40" y="119"/>
                  <a:pt x="25" y="132"/>
                </a:cubicBezTo>
                <a:cubicBezTo>
                  <a:pt x="10" y="146"/>
                  <a:pt x="0" y="157"/>
                  <a:pt x="0" y="157"/>
                </a:cubicBezTo>
                <a:lnTo>
                  <a:pt x="140" y="195"/>
                </a:lnTo>
                <a:lnTo>
                  <a:pt x="166" y="169"/>
                </a:lnTo>
                <a:cubicBezTo>
                  <a:pt x="180" y="153"/>
                  <a:pt x="202" y="136"/>
                  <a:pt x="219" y="115"/>
                </a:cubicBezTo>
                <a:cubicBezTo>
                  <a:pt x="260" y="75"/>
                  <a:pt x="299" y="36"/>
                  <a:pt x="299" y="36"/>
                </a:cubicBezTo>
                <a:lnTo>
                  <a:pt x="159" y="0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63" name="Google Shape;20363;p41"/>
          <p:cNvSpPr/>
          <p:nvPr/>
        </p:nvSpPr>
        <p:spPr>
          <a:xfrm>
            <a:off x="1413200" y="3926325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1"/>
                </a:moveTo>
                <a:cubicBezTo>
                  <a:pt x="159" y="1"/>
                  <a:pt x="120" y="41"/>
                  <a:pt x="79" y="79"/>
                </a:cubicBezTo>
                <a:cubicBezTo>
                  <a:pt x="59" y="101"/>
                  <a:pt x="39" y="121"/>
                  <a:pt x="24" y="135"/>
                </a:cubicBezTo>
                <a:cubicBezTo>
                  <a:pt x="10" y="149"/>
                  <a:pt x="0" y="158"/>
                  <a:pt x="0" y="158"/>
                </a:cubicBezTo>
                <a:lnTo>
                  <a:pt x="139" y="195"/>
                </a:lnTo>
                <a:cubicBezTo>
                  <a:pt x="139" y="195"/>
                  <a:pt x="149" y="186"/>
                  <a:pt x="164" y="172"/>
                </a:cubicBezTo>
                <a:cubicBezTo>
                  <a:pt x="179" y="156"/>
                  <a:pt x="200" y="136"/>
                  <a:pt x="220" y="116"/>
                </a:cubicBezTo>
                <a:cubicBezTo>
                  <a:pt x="257" y="76"/>
                  <a:pt x="299" y="36"/>
                  <a:pt x="299" y="36"/>
                </a:cubicBezTo>
                <a:lnTo>
                  <a:pt x="159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D3F352C3-2AB6-405E-976B-013CE9B17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545" y="470369"/>
            <a:ext cx="5882909" cy="2774803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26A6DA5A-43C9-4ECE-8D40-2F25588A9A00}"/>
              </a:ext>
            </a:extLst>
          </p:cNvPr>
          <p:cNvSpPr/>
          <p:nvPr/>
        </p:nvSpPr>
        <p:spPr>
          <a:xfrm>
            <a:off x="970024" y="3472802"/>
            <a:ext cx="783513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Seluruh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penggunaan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barang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terhubung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internet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menyimpan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data. Data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terkumpul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sebagai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‘big data’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kemudian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olah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analisa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baik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oleh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pemerintah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perusahaan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maupun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negara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asing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kemudian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manfaatkan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kepentingan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masing-masing.</a:t>
            </a:r>
            <a:endParaRPr lang="en-US" sz="1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234;p36">
            <a:extLst>
              <a:ext uri="{FF2B5EF4-FFF2-40B4-BE49-F238E27FC236}">
                <a16:creationId xmlns:a16="http://schemas.microsoft.com/office/drawing/2014/main" id="{4ED7A207-5EE7-4F75-BE0C-03A295018F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82381" y="2213539"/>
            <a:ext cx="6759575" cy="1300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 i="0" u="none" strike="noStrike" cap="none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r>
              <a:rPr lang="en" sz="3200" dirty="0">
                <a:solidFill>
                  <a:schemeClr val="accent1"/>
                </a:solidFill>
              </a:rPr>
              <a:t>C. </a:t>
            </a:r>
            <a:r>
              <a:rPr lang="en-ID" sz="3200" dirty="0" err="1">
                <a:solidFill>
                  <a:schemeClr val="accent1"/>
                </a:solidFill>
              </a:rPr>
              <a:t>Konsep</a:t>
            </a:r>
            <a:r>
              <a:rPr lang="en-ID" sz="3200" dirty="0">
                <a:solidFill>
                  <a:schemeClr val="accent1"/>
                </a:solidFill>
              </a:rPr>
              <a:t> Internet Of Things (IOT)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505201"/>
      </p:ext>
    </p:extLst>
  </p:cSld>
  <p:clrMapOvr>
    <a:masterClrMapping/>
  </p:clrMapOvr>
</p:sld>
</file>

<file path=ppt/theme/theme1.xml><?xml version="1.0" encoding="utf-8"?>
<a:theme xmlns:a="http://schemas.openxmlformats.org/drawingml/2006/main" name="IoT in Agriculture Project Proposal by Slidesgo">
  <a:themeElements>
    <a:clrScheme name="Simple Light">
      <a:dk1>
        <a:srgbClr val="000000"/>
      </a:dk1>
      <a:lt1>
        <a:srgbClr val="FFFFFF"/>
      </a:lt1>
      <a:dk2>
        <a:srgbClr val="D3CFC1"/>
      </a:dk2>
      <a:lt2>
        <a:srgbClr val="BAB59E"/>
      </a:lt2>
      <a:accent1>
        <a:srgbClr val="BF9F4B"/>
      </a:accent1>
      <a:accent2>
        <a:srgbClr val="A37F2E"/>
      </a:accent2>
      <a:accent3>
        <a:srgbClr val="6F634D"/>
      </a:accent3>
      <a:accent4>
        <a:srgbClr val="5E4D33"/>
      </a:accent4>
      <a:accent5>
        <a:srgbClr val="304736"/>
      </a:accent5>
      <a:accent6>
        <a:srgbClr val="162C18"/>
      </a:accent6>
      <a:hlink>
        <a:srgbClr val="D3CFC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1960</Words>
  <Application>Microsoft Office PowerPoint</Application>
  <PresentationFormat>On-screen Show (16:9)</PresentationFormat>
  <Paragraphs>69</Paragraphs>
  <Slides>26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Times New Roman</vt:lpstr>
      <vt:lpstr>Arial</vt:lpstr>
      <vt:lpstr>Oxanium</vt:lpstr>
      <vt:lpstr>Abel</vt:lpstr>
      <vt:lpstr>Calibri</vt:lpstr>
      <vt:lpstr>IoT in Agriculture Project Proposal by Slidesgo</vt:lpstr>
      <vt:lpstr>Pengantar Teknik Komputer “Internet Of Things” (IOT) Kelompok C : Rizky Saputra M. Nor Aripin</vt:lpstr>
      <vt:lpstr>PowerPoint Presentation</vt:lpstr>
      <vt:lpstr>A. Definisi Internet Of Things (IOT)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C. Konsep Internet Of Things (IOT)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PENERAPAN INTERNET OF THINGS (IOT) DALAM KEHIDUPAN SEHARI-HARI</vt:lpstr>
      <vt:lpstr>PowerPoint Presentation</vt:lpstr>
      <vt:lpstr>PowerPoint Presentation</vt:lpstr>
      <vt:lpstr>PowerPoint Presentation</vt:lpstr>
      <vt:lpstr>Video tentang internet of things (iot)</vt:lpstr>
      <vt:lpstr>PowerPoint Presentation</vt:lpstr>
      <vt:lpstr>ANY QUESTION FOR US</vt:lpstr>
      <vt:lpstr>PowerPoint Presentation</vt:lpstr>
      <vt:lpstr>Tugas resume 2 halaman</vt:lpstr>
      <vt:lpstr>Resume pertanyaan </vt:lpstr>
      <vt:lpstr>Jawaban : Pertanyaan Pertama (Pertanyaan Kelompok)</vt:lpstr>
      <vt:lpstr>Jawaban : Pertanyaan Kedua (Pertanyaan Tambahan)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IN AGRICULTURE PROJECT PROPOSAL</dc:title>
  <cp:lastModifiedBy>ASUS</cp:lastModifiedBy>
  <cp:revision>20</cp:revision>
  <dcterms:modified xsi:type="dcterms:W3CDTF">2022-12-06T12:16:32Z</dcterms:modified>
</cp:coreProperties>
</file>